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60" r:id="rId3"/>
    <p:sldId id="261" r:id="rId4"/>
    <p:sldId id="264" r:id="rId5"/>
    <p:sldId id="262" r:id="rId6"/>
    <p:sldId id="263" r:id="rId7"/>
    <p:sldId id="265" r:id="rId8"/>
    <p:sldId id="266" r:id="rId9"/>
    <p:sldId id="267" r:id="rId10"/>
    <p:sldId id="268" r:id="rId11"/>
    <p:sldId id="269" r:id="rId12"/>
    <p:sldId id="270" r:id="rId13"/>
    <p:sldId id="278" r:id="rId14"/>
    <p:sldId id="279" r:id="rId15"/>
    <p:sldId id="273" r:id="rId16"/>
    <p:sldId id="274" r:id="rId17"/>
    <p:sldId id="275" r:id="rId18"/>
    <p:sldId id="276" r:id="rId19"/>
    <p:sldId id="280" r:id="rId20"/>
    <p:sldId id="277" r:id="rId21"/>
    <p:sldId id="281" r:id="rId22"/>
    <p:sldId id="282" r:id="rId23"/>
    <p:sldId id="2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721"/>
  </p:normalViewPr>
  <p:slideViewPr>
    <p:cSldViewPr snapToGrid="0" snapToObjects="1">
      <p:cViewPr varScale="1">
        <p:scale>
          <a:sx n="115" d="100"/>
          <a:sy n="115" d="100"/>
        </p:scale>
        <p:origin x="4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DB5AD-2712-6E40-B29F-04164A588A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FC1803-6BB6-C442-951E-471BFF253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105BCE-D226-0646-A398-198AD378600C}"/>
              </a:ext>
            </a:extLst>
          </p:cNvPr>
          <p:cNvSpPr>
            <a:spLocks noGrp="1"/>
          </p:cNvSpPr>
          <p:nvPr>
            <p:ph type="dt" sz="half" idx="10"/>
          </p:nvPr>
        </p:nvSpPr>
        <p:spPr/>
        <p:txBody>
          <a:bodyPr/>
          <a:lstStyle/>
          <a:p>
            <a:fld id="{1AFB4655-C798-BD47-9108-4BB8FDF7C637}" type="datetimeFigureOut">
              <a:rPr lang="en-US" smtClean="0"/>
              <a:t>7/30/21</a:t>
            </a:fld>
            <a:endParaRPr lang="en-US"/>
          </a:p>
        </p:txBody>
      </p:sp>
      <p:sp>
        <p:nvSpPr>
          <p:cNvPr id="5" name="Footer Placeholder 4">
            <a:extLst>
              <a:ext uri="{FF2B5EF4-FFF2-40B4-BE49-F238E27FC236}">
                <a16:creationId xmlns:a16="http://schemas.microsoft.com/office/drawing/2014/main" id="{65606428-F3F9-B840-92E1-AE0988AFE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82583B-02F8-F04C-BDAB-952EA1F3EA3B}"/>
              </a:ext>
            </a:extLst>
          </p:cNvPr>
          <p:cNvSpPr>
            <a:spLocks noGrp="1"/>
          </p:cNvSpPr>
          <p:nvPr>
            <p:ph type="sldNum" sz="quarter" idx="12"/>
          </p:nvPr>
        </p:nvSpPr>
        <p:spPr/>
        <p:txBody>
          <a:bodyPr/>
          <a:lstStyle/>
          <a:p>
            <a:fld id="{912177AE-44D8-E54A-9AE4-94FAE2991327}" type="slidenum">
              <a:rPr lang="en-US" smtClean="0"/>
              <a:t>‹#›</a:t>
            </a:fld>
            <a:endParaRPr lang="en-US"/>
          </a:p>
        </p:txBody>
      </p:sp>
    </p:spTree>
    <p:extLst>
      <p:ext uri="{BB962C8B-B14F-4D97-AF65-F5344CB8AC3E}">
        <p14:creationId xmlns:p14="http://schemas.microsoft.com/office/powerpoint/2010/main" val="202996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DB4A2-907C-4844-AE58-F36DD8EAE1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7CD6B2-2A5D-D24C-858A-8B213854F7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A02F5-CD50-AA40-8E59-C6DF7A971975}"/>
              </a:ext>
            </a:extLst>
          </p:cNvPr>
          <p:cNvSpPr>
            <a:spLocks noGrp="1"/>
          </p:cNvSpPr>
          <p:nvPr>
            <p:ph type="dt" sz="half" idx="10"/>
          </p:nvPr>
        </p:nvSpPr>
        <p:spPr/>
        <p:txBody>
          <a:bodyPr/>
          <a:lstStyle/>
          <a:p>
            <a:fld id="{1AFB4655-C798-BD47-9108-4BB8FDF7C637}" type="datetimeFigureOut">
              <a:rPr lang="en-US" smtClean="0"/>
              <a:t>7/30/21</a:t>
            </a:fld>
            <a:endParaRPr lang="en-US"/>
          </a:p>
        </p:txBody>
      </p:sp>
      <p:sp>
        <p:nvSpPr>
          <p:cNvPr id="5" name="Footer Placeholder 4">
            <a:extLst>
              <a:ext uri="{FF2B5EF4-FFF2-40B4-BE49-F238E27FC236}">
                <a16:creationId xmlns:a16="http://schemas.microsoft.com/office/drawing/2014/main" id="{D96DADFF-0278-2D41-90F7-E0239F995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202ECD-27BF-034E-9001-5A5DC4F25D43}"/>
              </a:ext>
            </a:extLst>
          </p:cNvPr>
          <p:cNvSpPr>
            <a:spLocks noGrp="1"/>
          </p:cNvSpPr>
          <p:nvPr>
            <p:ph type="sldNum" sz="quarter" idx="12"/>
          </p:nvPr>
        </p:nvSpPr>
        <p:spPr/>
        <p:txBody>
          <a:bodyPr/>
          <a:lstStyle/>
          <a:p>
            <a:fld id="{912177AE-44D8-E54A-9AE4-94FAE2991327}" type="slidenum">
              <a:rPr lang="en-US" smtClean="0"/>
              <a:t>‹#›</a:t>
            </a:fld>
            <a:endParaRPr lang="en-US"/>
          </a:p>
        </p:txBody>
      </p:sp>
    </p:spTree>
    <p:extLst>
      <p:ext uri="{BB962C8B-B14F-4D97-AF65-F5344CB8AC3E}">
        <p14:creationId xmlns:p14="http://schemas.microsoft.com/office/powerpoint/2010/main" val="868488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A8D788-E1D1-AD43-8F0A-0DC06F10D4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DE29E5-7724-AF48-8517-D1E8EA69C6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D37A28-B4B7-8A49-BA9F-39421108E7A1}"/>
              </a:ext>
            </a:extLst>
          </p:cNvPr>
          <p:cNvSpPr>
            <a:spLocks noGrp="1"/>
          </p:cNvSpPr>
          <p:nvPr>
            <p:ph type="dt" sz="half" idx="10"/>
          </p:nvPr>
        </p:nvSpPr>
        <p:spPr/>
        <p:txBody>
          <a:bodyPr/>
          <a:lstStyle/>
          <a:p>
            <a:fld id="{1AFB4655-C798-BD47-9108-4BB8FDF7C637}" type="datetimeFigureOut">
              <a:rPr lang="en-US" smtClean="0"/>
              <a:t>7/30/21</a:t>
            </a:fld>
            <a:endParaRPr lang="en-US"/>
          </a:p>
        </p:txBody>
      </p:sp>
      <p:sp>
        <p:nvSpPr>
          <p:cNvPr id="5" name="Footer Placeholder 4">
            <a:extLst>
              <a:ext uri="{FF2B5EF4-FFF2-40B4-BE49-F238E27FC236}">
                <a16:creationId xmlns:a16="http://schemas.microsoft.com/office/drawing/2014/main" id="{E0164F2E-FBC6-D643-B56F-21AC182FD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259C2E-9C26-A94F-8AB9-61C66A90480A}"/>
              </a:ext>
            </a:extLst>
          </p:cNvPr>
          <p:cNvSpPr>
            <a:spLocks noGrp="1"/>
          </p:cNvSpPr>
          <p:nvPr>
            <p:ph type="sldNum" sz="quarter" idx="12"/>
          </p:nvPr>
        </p:nvSpPr>
        <p:spPr/>
        <p:txBody>
          <a:bodyPr/>
          <a:lstStyle/>
          <a:p>
            <a:fld id="{912177AE-44D8-E54A-9AE4-94FAE2991327}" type="slidenum">
              <a:rPr lang="en-US" smtClean="0"/>
              <a:t>‹#›</a:t>
            </a:fld>
            <a:endParaRPr lang="en-US"/>
          </a:p>
        </p:txBody>
      </p:sp>
    </p:spTree>
    <p:extLst>
      <p:ext uri="{BB962C8B-B14F-4D97-AF65-F5344CB8AC3E}">
        <p14:creationId xmlns:p14="http://schemas.microsoft.com/office/powerpoint/2010/main" val="2907305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A085-F2F6-9F48-93D5-DBA3EF5227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F624AD-822B-0F4F-A684-7CA206CF22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2B6606-0C1D-9F4F-8017-C0D1B8A88C81}"/>
              </a:ext>
            </a:extLst>
          </p:cNvPr>
          <p:cNvSpPr>
            <a:spLocks noGrp="1"/>
          </p:cNvSpPr>
          <p:nvPr>
            <p:ph type="dt" sz="half" idx="10"/>
          </p:nvPr>
        </p:nvSpPr>
        <p:spPr/>
        <p:txBody>
          <a:bodyPr/>
          <a:lstStyle/>
          <a:p>
            <a:fld id="{1AFB4655-C798-BD47-9108-4BB8FDF7C637}" type="datetimeFigureOut">
              <a:rPr lang="en-US" smtClean="0"/>
              <a:t>7/30/21</a:t>
            </a:fld>
            <a:endParaRPr lang="en-US"/>
          </a:p>
        </p:txBody>
      </p:sp>
      <p:sp>
        <p:nvSpPr>
          <p:cNvPr id="5" name="Footer Placeholder 4">
            <a:extLst>
              <a:ext uri="{FF2B5EF4-FFF2-40B4-BE49-F238E27FC236}">
                <a16:creationId xmlns:a16="http://schemas.microsoft.com/office/drawing/2014/main" id="{1D57F80D-B0DF-914F-AD17-C40EA5BBF4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CA7F3-804F-C24E-9A67-27196D08DFA6}"/>
              </a:ext>
            </a:extLst>
          </p:cNvPr>
          <p:cNvSpPr>
            <a:spLocks noGrp="1"/>
          </p:cNvSpPr>
          <p:nvPr>
            <p:ph type="sldNum" sz="quarter" idx="12"/>
          </p:nvPr>
        </p:nvSpPr>
        <p:spPr/>
        <p:txBody>
          <a:bodyPr/>
          <a:lstStyle/>
          <a:p>
            <a:fld id="{912177AE-44D8-E54A-9AE4-94FAE2991327}" type="slidenum">
              <a:rPr lang="en-US" smtClean="0"/>
              <a:t>‹#›</a:t>
            </a:fld>
            <a:endParaRPr lang="en-US"/>
          </a:p>
        </p:txBody>
      </p:sp>
    </p:spTree>
    <p:extLst>
      <p:ext uri="{BB962C8B-B14F-4D97-AF65-F5344CB8AC3E}">
        <p14:creationId xmlns:p14="http://schemas.microsoft.com/office/powerpoint/2010/main" val="356159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57E1-DEF2-BA48-8C32-E3EC248EFE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5ED5D4-4552-5444-BE9E-945A1ECFD9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E36DAD-333D-F240-B360-084EE32DD935}"/>
              </a:ext>
            </a:extLst>
          </p:cNvPr>
          <p:cNvSpPr>
            <a:spLocks noGrp="1"/>
          </p:cNvSpPr>
          <p:nvPr>
            <p:ph type="dt" sz="half" idx="10"/>
          </p:nvPr>
        </p:nvSpPr>
        <p:spPr/>
        <p:txBody>
          <a:bodyPr/>
          <a:lstStyle/>
          <a:p>
            <a:fld id="{1AFB4655-C798-BD47-9108-4BB8FDF7C637}" type="datetimeFigureOut">
              <a:rPr lang="en-US" smtClean="0"/>
              <a:t>7/30/21</a:t>
            </a:fld>
            <a:endParaRPr lang="en-US"/>
          </a:p>
        </p:txBody>
      </p:sp>
      <p:sp>
        <p:nvSpPr>
          <p:cNvPr id="5" name="Footer Placeholder 4">
            <a:extLst>
              <a:ext uri="{FF2B5EF4-FFF2-40B4-BE49-F238E27FC236}">
                <a16:creationId xmlns:a16="http://schemas.microsoft.com/office/drawing/2014/main" id="{B1D98B66-0EB4-F546-93ED-AB7C2CF29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99857F-BE00-CC4D-A8F2-57DB0986CF86}"/>
              </a:ext>
            </a:extLst>
          </p:cNvPr>
          <p:cNvSpPr>
            <a:spLocks noGrp="1"/>
          </p:cNvSpPr>
          <p:nvPr>
            <p:ph type="sldNum" sz="quarter" idx="12"/>
          </p:nvPr>
        </p:nvSpPr>
        <p:spPr/>
        <p:txBody>
          <a:bodyPr/>
          <a:lstStyle/>
          <a:p>
            <a:fld id="{912177AE-44D8-E54A-9AE4-94FAE2991327}" type="slidenum">
              <a:rPr lang="en-US" smtClean="0"/>
              <a:t>‹#›</a:t>
            </a:fld>
            <a:endParaRPr lang="en-US"/>
          </a:p>
        </p:txBody>
      </p:sp>
    </p:spTree>
    <p:extLst>
      <p:ext uri="{BB962C8B-B14F-4D97-AF65-F5344CB8AC3E}">
        <p14:creationId xmlns:p14="http://schemas.microsoft.com/office/powerpoint/2010/main" val="1632985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36A10-49F1-EE4E-9257-59EF620E32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C80366-9E33-744A-9404-10E2F06FEE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352900-B2E8-484F-908B-212F2D6463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A2DCEE-A08C-034E-9029-325542BA6804}"/>
              </a:ext>
            </a:extLst>
          </p:cNvPr>
          <p:cNvSpPr>
            <a:spLocks noGrp="1"/>
          </p:cNvSpPr>
          <p:nvPr>
            <p:ph type="dt" sz="half" idx="10"/>
          </p:nvPr>
        </p:nvSpPr>
        <p:spPr/>
        <p:txBody>
          <a:bodyPr/>
          <a:lstStyle/>
          <a:p>
            <a:fld id="{1AFB4655-C798-BD47-9108-4BB8FDF7C637}" type="datetimeFigureOut">
              <a:rPr lang="en-US" smtClean="0"/>
              <a:t>7/30/21</a:t>
            </a:fld>
            <a:endParaRPr lang="en-US"/>
          </a:p>
        </p:txBody>
      </p:sp>
      <p:sp>
        <p:nvSpPr>
          <p:cNvPr id="6" name="Footer Placeholder 5">
            <a:extLst>
              <a:ext uri="{FF2B5EF4-FFF2-40B4-BE49-F238E27FC236}">
                <a16:creationId xmlns:a16="http://schemas.microsoft.com/office/drawing/2014/main" id="{A961EB2F-0C68-6942-8068-2EE6F31CB2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B46B19-7984-5F47-827D-463C591CCD54}"/>
              </a:ext>
            </a:extLst>
          </p:cNvPr>
          <p:cNvSpPr>
            <a:spLocks noGrp="1"/>
          </p:cNvSpPr>
          <p:nvPr>
            <p:ph type="sldNum" sz="quarter" idx="12"/>
          </p:nvPr>
        </p:nvSpPr>
        <p:spPr/>
        <p:txBody>
          <a:bodyPr/>
          <a:lstStyle/>
          <a:p>
            <a:fld id="{912177AE-44D8-E54A-9AE4-94FAE2991327}" type="slidenum">
              <a:rPr lang="en-US" smtClean="0"/>
              <a:t>‹#›</a:t>
            </a:fld>
            <a:endParaRPr lang="en-US"/>
          </a:p>
        </p:txBody>
      </p:sp>
    </p:spTree>
    <p:extLst>
      <p:ext uri="{BB962C8B-B14F-4D97-AF65-F5344CB8AC3E}">
        <p14:creationId xmlns:p14="http://schemas.microsoft.com/office/powerpoint/2010/main" val="388241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497E2-00E5-1344-8518-01DBD7C137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B21ED3-3AF0-CE4A-88B7-60F7EB5070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EE866D-5F59-F340-9792-55C78CC28B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D6C836-4F53-3142-B825-849ACAB022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FB5C8B-6159-3046-B8B5-9BABBC0285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981E6D-6E74-7749-A929-5FC3C8D6F7FA}"/>
              </a:ext>
            </a:extLst>
          </p:cNvPr>
          <p:cNvSpPr>
            <a:spLocks noGrp="1"/>
          </p:cNvSpPr>
          <p:nvPr>
            <p:ph type="dt" sz="half" idx="10"/>
          </p:nvPr>
        </p:nvSpPr>
        <p:spPr/>
        <p:txBody>
          <a:bodyPr/>
          <a:lstStyle/>
          <a:p>
            <a:fld id="{1AFB4655-C798-BD47-9108-4BB8FDF7C637}" type="datetimeFigureOut">
              <a:rPr lang="en-US" smtClean="0"/>
              <a:t>7/30/21</a:t>
            </a:fld>
            <a:endParaRPr lang="en-US"/>
          </a:p>
        </p:txBody>
      </p:sp>
      <p:sp>
        <p:nvSpPr>
          <p:cNvPr id="8" name="Footer Placeholder 7">
            <a:extLst>
              <a:ext uri="{FF2B5EF4-FFF2-40B4-BE49-F238E27FC236}">
                <a16:creationId xmlns:a16="http://schemas.microsoft.com/office/drawing/2014/main" id="{FD7BDEF7-384C-024F-9CFB-134CE21F37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F4BA3D-CFA5-2B45-B70B-B140BFC2C906}"/>
              </a:ext>
            </a:extLst>
          </p:cNvPr>
          <p:cNvSpPr>
            <a:spLocks noGrp="1"/>
          </p:cNvSpPr>
          <p:nvPr>
            <p:ph type="sldNum" sz="quarter" idx="12"/>
          </p:nvPr>
        </p:nvSpPr>
        <p:spPr/>
        <p:txBody>
          <a:bodyPr/>
          <a:lstStyle/>
          <a:p>
            <a:fld id="{912177AE-44D8-E54A-9AE4-94FAE2991327}" type="slidenum">
              <a:rPr lang="en-US" smtClean="0"/>
              <a:t>‹#›</a:t>
            </a:fld>
            <a:endParaRPr lang="en-US"/>
          </a:p>
        </p:txBody>
      </p:sp>
    </p:spTree>
    <p:extLst>
      <p:ext uri="{BB962C8B-B14F-4D97-AF65-F5344CB8AC3E}">
        <p14:creationId xmlns:p14="http://schemas.microsoft.com/office/powerpoint/2010/main" val="532777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A605-5C1D-4A4B-959F-6359B4DE35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4A6FDA-7733-924C-B62C-FA91C9D7EA23}"/>
              </a:ext>
            </a:extLst>
          </p:cNvPr>
          <p:cNvSpPr>
            <a:spLocks noGrp="1"/>
          </p:cNvSpPr>
          <p:nvPr>
            <p:ph type="dt" sz="half" idx="10"/>
          </p:nvPr>
        </p:nvSpPr>
        <p:spPr/>
        <p:txBody>
          <a:bodyPr/>
          <a:lstStyle/>
          <a:p>
            <a:fld id="{1AFB4655-C798-BD47-9108-4BB8FDF7C637}" type="datetimeFigureOut">
              <a:rPr lang="en-US" smtClean="0"/>
              <a:t>7/30/21</a:t>
            </a:fld>
            <a:endParaRPr lang="en-US"/>
          </a:p>
        </p:txBody>
      </p:sp>
      <p:sp>
        <p:nvSpPr>
          <p:cNvPr id="4" name="Footer Placeholder 3">
            <a:extLst>
              <a:ext uri="{FF2B5EF4-FFF2-40B4-BE49-F238E27FC236}">
                <a16:creationId xmlns:a16="http://schemas.microsoft.com/office/drawing/2014/main" id="{038D1FDD-3094-7E49-A9FB-23A102D5AD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23E2B5-3E43-DF4C-A9D0-88B6F73D2A08}"/>
              </a:ext>
            </a:extLst>
          </p:cNvPr>
          <p:cNvSpPr>
            <a:spLocks noGrp="1"/>
          </p:cNvSpPr>
          <p:nvPr>
            <p:ph type="sldNum" sz="quarter" idx="12"/>
          </p:nvPr>
        </p:nvSpPr>
        <p:spPr/>
        <p:txBody>
          <a:bodyPr/>
          <a:lstStyle/>
          <a:p>
            <a:fld id="{912177AE-44D8-E54A-9AE4-94FAE2991327}" type="slidenum">
              <a:rPr lang="en-US" smtClean="0"/>
              <a:t>‹#›</a:t>
            </a:fld>
            <a:endParaRPr lang="en-US"/>
          </a:p>
        </p:txBody>
      </p:sp>
    </p:spTree>
    <p:extLst>
      <p:ext uri="{BB962C8B-B14F-4D97-AF65-F5344CB8AC3E}">
        <p14:creationId xmlns:p14="http://schemas.microsoft.com/office/powerpoint/2010/main" val="2361224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01007B-0326-4F4C-B545-F2811EE1FAAB}"/>
              </a:ext>
            </a:extLst>
          </p:cNvPr>
          <p:cNvSpPr>
            <a:spLocks noGrp="1"/>
          </p:cNvSpPr>
          <p:nvPr>
            <p:ph type="dt" sz="half" idx="10"/>
          </p:nvPr>
        </p:nvSpPr>
        <p:spPr/>
        <p:txBody>
          <a:bodyPr/>
          <a:lstStyle/>
          <a:p>
            <a:fld id="{1AFB4655-C798-BD47-9108-4BB8FDF7C637}" type="datetimeFigureOut">
              <a:rPr lang="en-US" smtClean="0"/>
              <a:t>7/30/21</a:t>
            </a:fld>
            <a:endParaRPr lang="en-US"/>
          </a:p>
        </p:txBody>
      </p:sp>
      <p:sp>
        <p:nvSpPr>
          <p:cNvPr id="3" name="Footer Placeholder 2">
            <a:extLst>
              <a:ext uri="{FF2B5EF4-FFF2-40B4-BE49-F238E27FC236}">
                <a16:creationId xmlns:a16="http://schemas.microsoft.com/office/drawing/2014/main" id="{BD848CBF-BD2E-014E-83C0-2C226DE3C9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EF6FF9-BBE5-0444-BE59-DEBD85C8635E}"/>
              </a:ext>
            </a:extLst>
          </p:cNvPr>
          <p:cNvSpPr>
            <a:spLocks noGrp="1"/>
          </p:cNvSpPr>
          <p:nvPr>
            <p:ph type="sldNum" sz="quarter" idx="12"/>
          </p:nvPr>
        </p:nvSpPr>
        <p:spPr/>
        <p:txBody>
          <a:bodyPr/>
          <a:lstStyle/>
          <a:p>
            <a:fld id="{912177AE-44D8-E54A-9AE4-94FAE2991327}" type="slidenum">
              <a:rPr lang="en-US" smtClean="0"/>
              <a:t>‹#›</a:t>
            </a:fld>
            <a:endParaRPr lang="en-US"/>
          </a:p>
        </p:txBody>
      </p:sp>
    </p:spTree>
    <p:extLst>
      <p:ext uri="{BB962C8B-B14F-4D97-AF65-F5344CB8AC3E}">
        <p14:creationId xmlns:p14="http://schemas.microsoft.com/office/powerpoint/2010/main" val="46985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4075-73E3-5141-A97A-568310444D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C97B80-594E-5741-9AB0-756592B3D0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EA036F-BD8B-D848-83F8-0E2409876A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E0053D-092E-2F4E-97BD-650B1370079E}"/>
              </a:ext>
            </a:extLst>
          </p:cNvPr>
          <p:cNvSpPr>
            <a:spLocks noGrp="1"/>
          </p:cNvSpPr>
          <p:nvPr>
            <p:ph type="dt" sz="half" idx="10"/>
          </p:nvPr>
        </p:nvSpPr>
        <p:spPr/>
        <p:txBody>
          <a:bodyPr/>
          <a:lstStyle/>
          <a:p>
            <a:fld id="{1AFB4655-C798-BD47-9108-4BB8FDF7C637}" type="datetimeFigureOut">
              <a:rPr lang="en-US" smtClean="0"/>
              <a:t>7/30/21</a:t>
            </a:fld>
            <a:endParaRPr lang="en-US"/>
          </a:p>
        </p:txBody>
      </p:sp>
      <p:sp>
        <p:nvSpPr>
          <p:cNvPr id="6" name="Footer Placeholder 5">
            <a:extLst>
              <a:ext uri="{FF2B5EF4-FFF2-40B4-BE49-F238E27FC236}">
                <a16:creationId xmlns:a16="http://schemas.microsoft.com/office/drawing/2014/main" id="{265EA683-8120-2544-B245-578B819B9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916DA3-8FF8-FE41-8DC8-F8B791613ED1}"/>
              </a:ext>
            </a:extLst>
          </p:cNvPr>
          <p:cNvSpPr>
            <a:spLocks noGrp="1"/>
          </p:cNvSpPr>
          <p:nvPr>
            <p:ph type="sldNum" sz="quarter" idx="12"/>
          </p:nvPr>
        </p:nvSpPr>
        <p:spPr/>
        <p:txBody>
          <a:bodyPr/>
          <a:lstStyle/>
          <a:p>
            <a:fld id="{912177AE-44D8-E54A-9AE4-94FAE2991327}" type="slidenum">
              <a:rPr lang="en-US" smtClean="0"/>
              <a:t>‹#›</a:t>
            </a:fld>
            <a:endParaRPr lang="en-US"/>
          </a:p>
        </p:txBody>
      </p:sp>
    </p:spTree>
    <p:extLst>
      <p:ext uri="{BB962C8B-B14F-4D97-AF65-F5344CB8AC3E}">
        <p14:creationId xmlns:p14="http://schemas.microsoft.com/office/powerpoint/2010/main" val="1172652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AA05-46DC-214B-8A1B-D20F331AED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A49279-0BD9-474E-9D04-99F50E85C0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D4755D-97DE-0547-A4BD-F341017542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F6519-B949-C74D-A36C-98B0BCF8E530}"/>
              </a:ext>
            </a:extLst>
          </p:cNvPr>
          <p:cNvSpPr>
            <a:spLocks noGrp="1"/>
          </p:cNvSpPr>
          <p:nvPr>
            <p:ph type="dt" sz="half" idx="10"/>
          </p:nvPr>
        </p:nvSpPr>
        <p:spPr/>
        <p:txBody>
          <a:bodyPr/>
          <a:lstStyle/>
          <a:p>
            <a:fld id="{1AFB4655-C798-BD47-9108-4BB8FDF7C637}" type="datetimeFigureOut">
              <a:rPr lang="en-US" smtClean="0"/>
              <a:t>7/30/21</a:t>
            </a:fld>
            <a:endParaRPr lang="en-US"/>
          </a:p>
        </p:txBody>
      </p:sp>
      <p:sp>
        <p:nvSpPr>
          <p:cNvPr id="6" name="Footer Placeholder 5">
            <a:extLst>
              <a:ext uri="{FF2B5EF4-FFF2-40B4-BE49-F238E27FC236}">
                <a16:creationId xmlns:a16="http://schemas.microsoft.com/office/drawing/2014/main" id="{874345D1-E771-A64C-A271-F02485E378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07C92C-60C0-9841-9A6D-4DAA6B85ACDE}"/>
              </a:ext>
            </a:extLst>
          </p:cNvPr>
          <p:cNvSpPr>
            <a:spLocks noGrp="1"/>
          </p:cNvSpPr>
          <p:nvPr>
            <p:ph type="sldNum" sz="quarter" idx="12"/>
          </p:nvPr>
        </p:nvSpPr>
        <p:spPr/>
        <p:txBody>
          <a:bodyPr/>
          <a:lstStyle/>
          <a:p>
            <a:fld id="{912177AE-44D8-E54A-9AE4-94FAE2991327}" type="slidenum">
              <a:rPr lang="en-US" smtClean="0"/>
              <a:t>‹#›</a:t>
            </a:fld>
            <a:endParaRPr lang="en-US"/>
          </a:p>
        </p:txBody>
      </p:sp>
    </p:spTree>
    <p:extLst>
      <p:ext uri="{BB962C8B-B14F-4D97-AF65-F5344CB8AC3E}">
        <p14:creationId xmlns:p14="http://schemas.microsoft.com/office/powerpoint/2010/main" val="1766726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2A53D9-93FE-764B-B8C6-39CF1739FE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D7651D-2856-F347-9D4A-7A65377754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287A48-3CA1-1343-9C2F-8ADCEC342A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FB4655-C798-BD47-9108-4BB8FDF7C637}" type="datetimeFigureOut">
              <a:rPr lang="en-US" smtClean="0"/>
              <a:t>7/30/21</a:t>
            </a:fld>
            <a:endParaRPr lang="en-US"/>
          </a:p>
        </p:txBody>
      </p:sp>
      <p:sp>
        <p:nvSpPr>
          <p:cNvPr id="5" name="Footer Placeholder 4">
            <a:extLst>
              <a:ext uri="{FF2B5EF4-FFF2-40B4-BE49-F238E27FC236}">
                <a16:creationId xmlns:a16="http://schemas.microsoft.com/office/drawing/2014/main" id="{02FAFCE8-25B5-D14B-9B64-EFA4D7B6B8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39966D-905A-8446-A579-C4E4D5B8E7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2177AE-44D8-E54A-9AE4-94FAE2991327}" type="slidenum">
              <a:rPr lang="en-US" smtClean="0"/>
              <a:t>‹#›</a:t>
            </a:fld>
            <a:endParaRPr lang="en-US"/>
          </a:p>
        </p:txBody>
      </p:sp>
    </p:spTree>
    <p:extLst>
      <p:ext uri="{BB962C8B-B14F-4D97-AF65-F5344CB8AC3E}">
        <p14:creationId xmlns:p14="http://schemas.microsoft.com/office/powerpoint/2010/main" val="1553022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image" Target="../media/image1.jpeg"/><Relationship Id="rId2" Type="http://schemas.openxmlformats.org/officeDocument/2006/relationships/audio" Target="../media/media2.wma"/><Relationship Id="rId1" Type="http://schemas.microsoft.com/office/2007/relationships/media" Target="../media/media2.wma"/><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18.jp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image" Target="../media/image1.jpeg"/><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3.png"/><Relationship Id="rId10" Type="http://schemas.openxmlformats.org/officeDocument/2006/relationships/image" Target="../media/image20.jpg"/><Relationship Id="rId4" Type="http://schemas.openxmlformats.org/officeDocument/2006/relationships/image" Target="../media/image2.png"/><Relationship Id="rId9"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tiff"/><Relationship Id="rId5" Type="http://schemas.openxmlformats.org/officeDocument/2006/relationships/image" Target="../media/image1.jpe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2.tiff"/><Relationship Id="rId5" Type="http://schemas.openxmlformats.org/officeDocument/2006/relationships/image" Target="../media/image1.jpe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tiff"/><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3.tiff"/><Relationship Id="rId5" Type="http://schemas.openxmlformats.org/officeDocument/2006/relationships/image" Target="../media/image1.jpe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5.tiff"/><Relationship Id="rId5" Type="http://schemas.openxmlformats.org/officeDocument/2006/relationships/image" Target="../media/image1.jpe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3.png"/><Relationship Id="rId7"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1.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6.tiff"/><Relationship Id="rId5" Type="http://schemas.openxmlformats.org/officeDocument/2006/relationships/image" Target="../media/image1.jpe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7.jpg"/><Relationship Id="rId5" Type="http://schemas.openxmlformats.org/officeDocument/2006/relationships/image" Target="../media/image1.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image" Target="../media/image1.jpeg"/><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3.png"/><Relationship Id="rId10" Type="http://schemas.openxmlformats.org/officeDocument/2006/relationships/image" Target="../media/image13.jpg"/><Relationship Id="rId4" Type="http://schemas.openxmlformats.org/officeDocument/2006/relationships/image" Target="../media/image2.png"/><Relationship Id="rId9" Type="http://schemas.openxmlformats.org/officeDocument/2006/relationships/image" Target="../media/image12.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3.png"/><Relationship Id="rId7" Type="http://schemas.openxmlformats.org/officeDocument/2006/relationships/image" Target="../media/image16.tiff"/><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5.tiff"/><Relationship Id="rId5" Type="http://schemas.openxmlformats.org/officeDocument/2006/relationships/image" Target="../media/image1.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bstract image">
            <a:extLst>
              <a:ext uri="{FF2B5EF4-FFF2-40B4-BE49-F238E27FC236}">
                <a16:creationId xmlns:a16="http://schemas.microsoft.com/office/drawing/2014/main" id="{CBC719E3-9077-43FA-AC10-C7F95A2FFD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778" y="5137"/>
            <a:ext cx="12199025" cy="6857990"/>
          </a:xfrm>
          <a:prstGeom prst="rect">
            <a:avLst/>
          </a:prstGeom>
        </p:spPr>
      </p:pic>
      <p:sp>
        <p:nvSpPr>
          <p:cNvPr id="5" name="Rectangle 4">
            <a:extLst>
              <a:ext uri="{FF2B5EF4-FFF2-40B4-BE49-F238E27FC236}">
                <a16:creationId xmlns:a16="http://schemas.microsoft.com/office/drawing/2014/main" id="{4B1FB32D-BA1B-4A35-9225-19FB5217A5F8}"/>
              </a:ext>
            </a:extLst>
          </p:cNvPr>
          <p:cNvSpPr/>
          <p:nvPr/>
        </p:nvSpPr>
        <p:spPr>
          <a:xfrm>
            <a:off x="679778" y="396816"/>
            <a:ext cx="11385395" cy="6390841"/>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9"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36B3D20D-5140-421C-A38D-FE96B0FBAD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7" r="6137" b="6973"/>
          <a:stretch/>
        </p:blipFill>
        <p:spPr bwMode="auto">
          <a:xfrm>
            <a:off x="1028941" y="412366"/>
            <a:ext cx="2024111" cy="11641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Việt Nam Cờ Đất - Miễn Phí vector hình ảnh trên Pixabay">
            <a:extLst>
              <a:ext uri="{FF2B5EF4-FFF2-40B4-BE49-F238E27FC236}">
                <a16:creationId xmlns:a16="http://schemas.microsoft.com/office/drawing/2014/main" id="{E9C0801D-F1E1-43E8-9C78-181AC25E1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0452" y="401582"/>
            <a:ext cx="2024111" cy="124727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382590BF-EA89-4FED-A690-17ABC1C41F79}"/>
              </a:ext>
            </a:extLst>
          </p:cNvPr>
          <p:cNvSpPr/>
          <p:nvPr/>
        </p:nvSpPr>
        <p:spPr>
          <a:xfrm>
            <a:off x="8291545" y="5831477"/>
            <a:ext cx="3654908" cy="6816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800" b="1" dirty="0" err="1">
                <a:solidFill>
                  <a:srgbClr val="FF0000"/>
                </a:solidFill>
                <a:latin typeface="Arial" panose="020B0604020202020204" pitchFamily="34" charset="0"/>
                <a:cs typeface="Arial" panose="020B0604020202020204" pitchFamily="34" charset="0"/>
              </a:rPr>
              <a:t>Bùi</a:t>
            </a:r>
            <a:r>
              <a:rPr lang="en-US" sz="2800" b="1" dirty="0">
                <a:solidFill>
                  <a:srgbClr val="FF0000"/>
                </a:solidFill>
                <a:latin typeface="Arial" panose="020B0604020202020204" pitchFamily="34" charset="0"/>
                <a:cs typeface="Arial" panose="020B0604020202020204" pitchFamily="34" charset="0"/>
              </a:rPr>
              <a:t> </a:t>
            </a:r>
            <a:r>
              <a:rPr lang="en-US" sz="2800" b="1" dirty="0" err="1">
                <a:solidFill>
                  <a:srgbClr val="FF0000"/>
                </a:solidFill>
                <a:latin typeface="Arial" panose="020B0604020202020204" pitchFamily="34" charset="0"/>
                <a:cs typeface="Arial" panose="020B0604020202020204" pitchFamily="34" charset="0"/>
              </a:rPr>
              <a:t>Thị</a:t>
            </a:r>
            <a:r>
              <a:rPr lang="en-US" sz="2800" b="1" dirty="0">
                <a:solidFill>
                  <a:srgbClr val="FF0000"/>
                </a:solidFill>
                <a:latin typeface="Arial" panose="020B0604020202020204" pitchFamily="34" charset="0"/>
                <a:cs typeface="Arial" panose="020B0604020202020204" pitchFamily="34" charset="0"/>
              </a:rPr>
              <a:t> Thanh </a:t>
            </a:r>
            <a:r>
              <a:rPr lang="en-US" sz="2800" b="1" dirty="0" err="1">
                <a:solidFill>
                  <a:srgbClr val="FF0000"/>
                </a:solidFill>
                <a:latin typeface="Arial" panose="020B0604020202020204" pitchFamily="34" charset="0"/>
                <a:cs typeface="Arial" panose="020B0604020202020204" pitchFamily="34" charset="0"/>
              </a:rPr>
              <a:t>Trúc</a:t>
            </a:r>
            <a:endParaRPr lang="en-US" sz="2800" b="1" dirty="0">
              <a:solidFill>
                <a:srgbClr val="FF000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A97E628-B9B3-4FB7-A195-C7E3507CB94B}"/>
              </a:ext>
            </a:extLst>
          </p:cNvPr>
          <p:cNvSpPr/>
          <p:nvPr/>
        </p:nvSpPr>
        <p:spPr>
          <a:xfrm>
            <a:off x="1028941" y="1629150"/>
            <a:ext cx="7232435" cy="11794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5000">
                <a:solidFill>
                  <a:schemeClr val="tx1"/>
                </a:solidFill>
                <a:latin typeface="Arial" panose="020B0604020202020204" pitchFamily="34" charset="0"/>
                <a:ea typeface="游明朝" panose="02020400000000000000" pitchFamily="18" charset="-128"/>
                <a:cs typeface="Arial" panose="020B0604020202020204" pitchFamily="34" charset="0"/>
              </a:rPr>
              <a:t>第</a:t>
            </a:r>
            <a:r>
              <a:rPr lang="en-US" altLang="ja-JP" sz="5000" dirty="0">
                <a:solidFill>
                  <a:schemeClr val="tx1"/>
                </a:solidFill>
                <a:latin typeface="Arial" panose="020B0604020202020204" pitchFamily="34" charset="0"/>
                <a:ea typeface="游明朝" panose="02020400000000000000" pitchFamily="18" charset="-128"/>
                <a:cs typeface="Arial" panose="020B0604020202020204" pitchFamily="34" charset="0"/>
              </a:rPr>
              <a:t>3</a:t>
            </a:r>
            <a:r>
              <a:rPr lang="ja-JP" altLang="en-US" sz="5000">
                <a:solidFill>
                  <a:schemeClr val="tx1"/>
                </a:solidFill>
                <a:latin typeface="Arial" panose="020B0604020202020204" pitchFamily="34" charset="0"/>
                <a:ea typeface="游明朝" panose="02020400000000000000" pitchFamily="18" charset="-128"/>
                <a:cs typeface="Arial" panose="020B0604020202020204" pitchFamily="34" charset="0"/>
              </a:rPr>
              <a:t>課</a:t>
            </a:r>
            <a:r>
              <a:rPr lang="en-US" altLang="ja-JP" sz="5000" dirty="0">
                <a:solidFill>
                  <a:schemeClr val="tx1"/>
                </a:solidFill>
                <a:latin typeface="Arial" panose="020B0604020202020204" pitchFamily="34" charset="0"/>
                <a:ea typeface="游明朝" panose="02020400000000000000" pitchFamily="18" charset="-128"/>
                <a:cs typeface="Arial" panose="020B0604020202020204" pitchFamily="34" charset="0"/>
              </a:rPr>
              <a:t>      </a:t>
            </a:r>
            <a:r>
              <a:rPr lang="ja-JP" altLang="en-US" sz="6000">
                <a:solidFill>
                  <a:srgbClr val="FF0000"/>
                </a:solidFill>
                <a:latin typeface="Arial" panose="020B0604020202020204" pitchFamily="34" charset="0"/>
                <a:ea typeface="游明朝" panose="02020400000000000000" pitchFamily="18" charset="-128"/>
                <a:cs typeface="Arial" panose="020B0604020202020204" pitchFamily="34" charset="0"/>
              </a:rPr>
              <a:t>私の目標</a:t>
            </a:r>
            <a:endParaRPr lang="en-US" sz="6000" dirty="0">
              <a:solidFill>
                <a:srgbClr val="FF0000"/>
              </a:solidFill>
              <a:latin typeface="Arial" panose="020B0604020202020204" pitchFamily="34" charset="0"/>
              <a:ea typeface="游明朝" panose="02020400000000000000" pitchFamily="18" charset="-128"/>
              <a:cs typeface="Arial" panose="020B0604020202020204" pitchFamily="34" charset="0"/>
            </a:endParaRPr>
          </a:p>
        </p:txBody>
      </p:sp>
      <p:pic>
        <p:nvPicPr>
          <p:cNvPr id="26" name="Picture 8" descr="Home Page - FPTU HCM">
            <a:extLst>
              <a:ext uri="{FF2B5EF4-FFF2-40B4-BE49-F238E27FC236}">
                <a16:creationId xmlns:a16="http://schemas.microsoft.com/office/drawing/2014/main" id="{BAB2A5EC-44C8-4918-99E2-04E7044409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46" b="12960"/>
          <a:stretch/>
        </p:blipFill>
        <p:spPr bwMode="auto">
          <a:xfrm>
            <a:off x="3046341" y="388786"/>
            <a:ext cx="5511659" cy="11641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6FD094F8-91E6-4244-989B-B7A4341341E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887" b="94497" l="3175" r="97619">
                        <a14:foregroundMark x1="36825" y1="22013" x2="56508" y2="24686"/>
                        <a14:foregroundMark x1="56508" y1="24686" x2="54921" y2="28616"/>
                        <a14:foregroundMark x1="44444" y1="26101" x2="44444" y2="26101"/>
                        <a14:foregroundMark x1="63810" y1="26572" x2="63810" y2="26572"/>
                        <a14:foregroundMark x1="41429" y1="29088" x2="63651" y2="16824"/>
                        <a14:foregroundMark x1="63651" y1="16824" x2="63333" y2="32704"/>
                        <a14:foregroundMark x1="63333" y1="32704" x2="49048" y2="35535"/>
                        <a14:foregroundMark x1="49048" y1="35535" x2="43492" y2="23585"/>
                        <a14:foregroundMark x1="62857" y1="13994" x2="41429" y2="8805"/>
                        <a14:foregroundMark x1="41429" y1="8805" x2="29841" y2="23428"/>
                        <a14:foregroundMark x1="29841" y1="23428" x2="32698" y2="44811"/>
                        <a14:foregroundMark x1="62063" y1="17767" x2="41905" y2="13365"/>
                        <a14:foregroundMark x1="41905" y1="13365" x2="31905" y2="26258"/>
                        <a14:foregroundMark x1="31905" y1="26258" x2="46825" y2="41352"/>
                        <a14:foregroundMark x1="46825" y1="41352" x2="65079" y2="31761"/>
                        <a14:foregroundMark x1="65079" y1="31761" x2="64286" y2="16667"/>
                        <a14:foregroundMark x1="64286" y1="16667" x2="60794" y2="13994"/>
                        <a14:foregroundMark x1="63810" y1="18553" x2="47937" y2="18868"/>
                        <a14:foregroundMark x1="47937" y1="18868" x2="53810" y2="35377"/>
                        <a14:foregroundMark x1="53810" y1="35377" x2="64127" y2="24214"/>
                        <a14:foregroundMark x1="64127" y1="24214" x2="59524" y2="14780"/>
                        <a14:foregroundMark x1="61270" y1="22799" x2="57937" y2="31132"/>
                        <a14:foregroundMark x1="61587" y1="23113" x2="56984" y2="19811"/>
                        <a14:foregroundMark x1="45714" y1="5346" x2="76032" y2="7390"/>
                        <a14:foregroundMark x1="76032" y1="7390" x2="78889" y2="24528"/>
                        <a14:foregroundMark x1="78889" y1="24528" x2="73016" y2="33176"/>
                        <a14:foregroundMark x1="36032" y1="6918" x2="23333" y2="16981"/>
                        <a14:foregroundMark x1="23333" y1="16981" x2="24444" y2="38522"/>
                        <a14:foregroundMark x1="24444" y1="38522" x2="30159" y2="43553"/>
                        <a14:foregroundMark x1="34762" y1="8962" x2="47302" y2="1730"/>
                        <a14:foregroundMark x1="47302" y1="1730" x2="83333" y2="5818"/>
                        <a14:foregroundMark x1="83333" y1="5818" x2="99524" y2="56447"/>
                        <a14:foregroundMark x1="99524" y1="56447" x2="90952" y2="88679"/>
                        <a14:foregroundMark x1="90952" y1="88679" x2="82698" y2="99371"/>
                        <a14:foregroundMark x1="82698" y1="99371" x2="25714" y2="92767"/>
                        <a14:foregroundMark x1="25714" y1="92767" x2="3810" y2="73113"/>
                        <a14:foregroundMark x1="3810" y1="73113" x2="635" y2="58805"/>
                        <a14:foregroundMark x1="635" y1="58805" x2="1233" y2="55285"/>
                        <a14:foregroundMark x1="4528" y1="41398" x2="21111" y2="32075"/>
                        <a14:foregroundMark x1="21111" y1="32075" x2="27460" y2="11792"/>
                        <a14:foregroundMark x1="27460" y1="11792" x2="41111" y2="6918"/>
                        <a14:foregroundMark x1="41111" y1="6918" x2="41111" y2="6918"/>
                        <a14:foregroundMark x1="13333" y1="76887" x2="34444" y2="94182"/>
                        <a14:foregroundMark x1="34444" y1="94182" x2="68730" y2="96384"/>
                        <a14:foregroundMark x1="68730" y1="96384" x2="93175" y2="86792"/>
                        <a14:foregroundMark x1="93175" y1="86792" x2="71905" y2="60220"/>
                        <a14:foregroundMark x1="71905" y1="60220" x2="43651" y2="59906"/>
                        <a14:foregroundMark x1="43651" y1="59906" x2="23016" y2="86792"/>
                        <a14:foregroundMark x1="23016" y1="86792" x2="22063" y2="90252"/>
                        <a14:foregroundMark x1="46984" y1="80660" x2="68730" y2="94811"/>
                        <a14:foregroundMark x1="68730" y1="94811" x2="79683" y2="76572"/>
                        <a14:foregroundMark x1="79683" y1="76572" x2="62222" y2="70283"/>
                        <a14:foregroundMark x1="62222" y1="70283" x2="51587" y2="81447"/>
                        <a14:foregroundMark x1="51587" y1="81447" x2="50635" y2="86950"/>
                        <a14:foregroundMark x1="88571" y1="49843" x2="80635" y2="72013"/>
                        <a14:foregroundMark x1="80635" y1="72013" x2="95873" y2="58019"/>
                        <a14:foregroundMark x1="95873" y1="58019" x2="89683" y2="45283"/>
                        <a14:foregroundMark x1="89683" y1="45283" x2="84286" y2="45283"/>
                        <a14:foregroundMark x1="33810" y1="19025" x2="13333" y2="27673"/>
                        <a14:foregroundMark x1="13333" y1="27673" x2="16508" y2="41352"/>
                        <a14:foregroundMark x1="16508" y1="41352" x2="25556" y2="43553"/>
                        <a14:foregroundMark x1="88095" y1="8648" x2="72540" y2="1887"/>
                        <a14:foregroundMark x1="72540" y1="1887" x2="64603" y2="2830"/>
                        <a14:foregroundMark x1="95238" y1="37736" x2="97619" y2="53459"/>
                        <a14:foregroundMark x1="97619" y1="53459" x2="94444" y2="41509"/>
                        <a14:foregroundMark x1="33810" y1="11950" x2="33810" y2="11950"/>
                        <a14:foregroundMark x1="38095" y1="6447" x2="24603" y2="14151"/>
                        <a14:foregroundMark x1="24603" y1="14151" x2="29206" y2="19025"/>
                        <a14:foregroundMark x1="40635" y1="3616" x2="26190" y2="12264"/>
                        <a14:foregroundMark x1="26190" y1="12264" x2="38889" y2="8019"/>
                        <a14:foregroundMark x1="38889" y1="8019" x2="38095" y2="5346"/>
                        <a14:backgroundMark x1="47778" y1="31918" x2="47778" y2="31918"/>
                        <a14:backgroundMark x1="49251" y1="30608" x2="47937" y2="32075"/>
                        <a14:backgroundMark x1="47008" y1="31646" x2="43175" y2="29874"/>
                        <a14:backgroundMark x1="47937" y1="32075" x2="47598" y2="31918"/>
                        <a14:backgroundMark x1="56998" y1="22260" x2="58576" y2="22276"/>
                        <a14:backgroundMark x1="56719" y1="30677" x2="55839" y2="31713"/>
                        <a14:backgroundMark x1="48271" y1="27852" x2="47606" y2="27443"/>
                        <a14:backgroundMark x1="40969" y1="20172" x2="40796" y2="19171"/>
                        <a14:backgroundMark x1="2381" y1="36164" x2="317" y2="55189"/>
                      </a14:backgroundRemoval>
                    </a14:imgEffect>
                  </a14:imgLayer>
                </a14:imgProps>
              </a:ext>
              <a:ext uri="{28A0092B-C50C-407E-A947-70E740481C1C}">
                <a14:useLocalDpi xmlns:a14="http://schemas.microsoft.com/office/drawing/2010/main" val="0"/>
              </a:ext>
            </a:extLst>
          </a:blip>
          <a:stretch>
            <a:fillRect/>
          </a:stretch>
        </p:blipFill>
        <p:spPr>
          <a:xfrm>
            <a:off x="694863" y="2792985"/>
            <a:ext cx="3518583" cy="3720173"/>
          </a:xfrm>
          <a:prstGeom prst="rect">
            <a:avLst/>
          </a:prstGeom>
        </p:spPr>
      </p:pic>
      <p:pic>
        <p:nvPicPr>
          <p:cNvPr id="16" name="Picture 15">
            <a:extLst>
              <a:ext uri="{FF2B5EF4-FFF2-40B4-BE49-F238E27FC236}">
                <a16:creationId xmlns:a16="http://schemas.microsoft.com/office/drawing/2014/main" id="{8B008137-B125-B24B-9552-D6C75A630D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1376" y="1629150"/>
            <a:ext cx="3685077" cy="4241825"/>
          </a:xfrm>
          <a:prstGeom prst="rect">
            <a:avLst/>
          </a:prstGeom>
        </p:spPr>
      </p:pic>
      <p:pic>
        <p:nvPicPr>
          <p:cNvPr id="17" name="Picture 16">
            <a:extLst>
              <a:ext uri="{FF2B5EF4-FFF2-40B4-BE49-F238E27FC236}">
                <a16:creationId xmlns:a16="http://schemas.microsoft.com/office/drawing/2014/main" id="{6F179B15-070C-1A4C-9A55-23E6E974B0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3446" y="2792985"/>
            <a:ext cx="4078099" cy="3735776"/>
          </a:xfrm>
          <a:prstGeom prst="rect">
            <a:avLst/>
          </a:prstGeom>
        </p:spPr>
      </p:pic>
    </p:spTree>
    <p:extLst>
      <p:ext uri="{BB962C8B-B14F-4D97-AF65-F5344CB8AC3E}">
        <p14:creationId xmlns:p14="http://schemas.microsoft.com/office/powerpoint/2010/main" val="183066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348772"/>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lvl="0" algn="ctr"/>
            <a:r>
              <a:rPr lang="en-US" altLang="ja-JP" sz="6000" b="1" dirty="0">
                <a:solidFill>
                  <a:srgbClr val="FF0000"/>
                </a:solidFill>
                <a:latin typeface="Yu Mincho" panose="02020400000000000000" pitchFamily="18" charset="-128"/>
                <a:ea typeface="Yu Mincho" panose="02020400000000000000" pitchFamily="18" charset="-128"/>
              </a:rPr>
              <a:t>〜</a:t>
            </a:r>
            <a:r>
              <a:rPr lang="ja-JP" altLang="en-US" sz="6000" b="1">
                <a:solidFill>
                  <a:srgbClr val="FF0000"/>
                </a:solidFill>
                <a:latin typeface="Yu Mincho" panose="02020400000000000000" pitchFamily="18" charset="-128"/>
                <a:ea typeface="Yu Mincho" panose="02020400000000000000" pitchFamily="18" charset="-128"/>
              </a:rPr>
              <a:t>ために</a:t>
            </a:r>
            <a:endParaRPr lang="en-US" altLang="ja-JP" sz="6000" b="1" dirty="0">
              <a:solidFill>
                <a:srgbClr val="FF0000"/>
              </a:solidFill>
              <a:latin typeface="Yu Mincho" panose="02020400000000000000" pitchFamily="18" charset="-128"/>
              <a:ea typeface="Yu Mincho" panose="02020400000000000000" pitchFamily="18" charset="-128"/>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graphicFrame>
        <p:nvGraphicFramePr>
          <p:cNvPr id="10" name="Content Placeholder 4">
            <a:extLst>
              <a:ext uri="{FF2B5EF4-FFF2-40B4-BE49-F238E27FC236}">
                <a16:creationId xmlns:a16="http://schemas.microsoft.com/office/drawing/2014/main" id="{5523E66A-520E-5A4C-8F41-8C7A8268BA96}"/>
              </a:ext>
            </a:extLst>
          </p:cNvPr>
          <p:cNvGraphicFramePr>
            <a:graphicFrameLocks/>
          </p:cNvGraphicFramePr>
          <p:nvPr>
            <p:extLst>
              <p:ext uri="{D42A27DB-BD31-4B8C-83A1-F6EECF244321}">
                <p14:modId xmlns:p14="http://schemas.microsoft.com/office/powerpoint/2010/main" val="857550751"/>
              </p:ext>
            </p:extLst>
          </p:nvPr>
        </p:nvGraphicFramePr>
        <p:xfrm>
          <a:off x="967791" y="2089401"/>
          <a:ext cx="10082152" cy="4144490"/>
        </p:xfrm>
        <a:graphic>
          <a:graphicData uri="http://schemas.openxmlformats.org/drawingml/2006/table">
            <a:tbl>
              <a:tblPr firstRow="1" firstCol="1" bandRow="1">
                <a:tableStyleId>{5C22544A-7EE6-4342-B048-85BDC9FD1C3A}</a:tableStyleId>
              </a:tblPr>
              <a:tblGrid>
                <a:gridCol w="5041076">
                  <a:extLst>
                    <a:ext uri="{9D8B030D-6E8A-4147-A177-3AD203B41FA5}">
                      <a16:colId xmlns:a16="http://schemas.microsoft.com/office/drawing/2014/main" val="3452113724"/>
                    </a:ext>
                  </a:extLst>
                </a:gridCol>
                <a:gridCol w="5041076">
                  <a:extLst>
                    <a:ext uri="{9D8B030D-6E8A-4147-A177-3AD203B41FA5}">
                      <a16:colId xmlns:a16="http://schemas.microsoft.com/office/drawing/2014/main" val="2393767643"/>
                    </a:ext>
                  </a:extLst>
                </a:gridCol>
              </a:tblGrid>
              <a:tr h="343158">
                <a:tc>
                  <a:txBody>
                    <a:bodyPr/>
                    <a:lstStyle/>
                    <a:p>
                      <a:pPr marL="457200" algn="ctr">
                        <a:spcAft>
                          <a:spcPts val="0"/>
                        </a:spcAft>
                      </a:pPr>
                      <a:r>
                        <a:rPr lang="ja-JP" sz="2000">
                          <a:effectLst/>
                        </a:rPr>
                        <a:t>ように</a:t>
                      </a:r>
                      <a:endParaRPr lang="en-US" sz="20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marL="457200" algn="ctr">
                        <a:spcAft>
                          <a:spcPts val="0"/>
                        </a:spcAft>
                      </a:pPr>
                      <a:r>
                        <a:rPr lang="ja-JP" sz="2000">
                          <a:effectLst/>
                        </a:rPr>
                        <a:t>ために</a:t>
                      </a:r>
                      <a:endParaRPr lang="en-US" sz="20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3874857809"/>
                  </a:ext>
                </a:extLst>
              </a:tr>
              <a:tr h="343158">
                <a:tc gridSpan="2">
                  <a:txBody>
                    <a:bodyPr/>
                    <a:lstStyle/>
                    <a:p>
                      <a:pPr marL="457200" algn="ctr">
                        <a:spcAft>
                          <a:spcPts val="0"/>
                        </a:spcAft>
                      </a:pPr>
                      <a:r>
                        <a:rPr lang="vi-VN" sz="2000" dirty="0">
                          <a:effectLst/>
                        </a:rPr>
                        <a:t>Đều biểu thị mục đích</a:t>
                      </a:r>
                      <a:endParaRPr lang="en-US" sz="2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2598975215"/>
                  </a:ext>
                </a:extLst>
              </a:tr>
              <a:tr h="721128">
                <a:tc>
                  <a:txBody>
                    <a:bodyPr/>
                    <a:lstStyle/>
                    <a:p>
                      <a:pPr marL="457200" marR="0" lvl="0" indent="0" algn="l" defTabSz="914400" rtl="0" eaLnBrk="1" fontAlgn="auto" latinLnBrk="0" hangingPunct="1">
                        <a:lnSpc>
                          <a:spcPct val="115000"/>
                        </a:lnSpc>
                        <a:spcBef>
                          <a:spcPts val="0"/>
                        </a:spcBef>
                        <a:spcAft>
                          <a:spcPts val="0"/>
                        </a:spcAft>
                        <a:buClrTx/>
                        <a:buSzTx/>
                        <a:buFontTx/>
                        <a:buNone/>
                        <a:tabLst/>
                        <a:defRPr/>
                      </a:pPr>
                      <a:r>
                        <a:rPr lang="vi-VN" sz="2000" dirty="0"/>
                        <a:t>Động từ không biểu thị chủ ý</a:t>
                      </a:r>
                      <a:endParaRPr lang="en-US" sz="2000" dirty="0">
                        <a:latin typeface="Calibri" panose="020F0502020204030204" pitchFamily="34" charset="0"/>
                        <a:ea typeface="Yu Mincho" panose="02020400000000000000" pitchFamily="18" charset="-128"/>
                        <a:cs typeface="Times New Roman" panose="02020603050405020304" pitchFamily="18" charset="0"/>
                      </a:endParaRPr>
                    </a:p>
                    <a:p>
                      <a:pPr marL="457200">
                        <a:lnSpc>
                          <a:spcPct val="115000"/>
                        </a:lnSpc>
                        <a:spcAft>
                          <a:spcPts val="0"/>
                        </a:spcAft>
                      </a:pPr>
                      <a:endParaRPr lang="en-US" sz="2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marL="457200">
                        <a:lnSpc>
                          <a:spcPct val="115000"/>
                        </a:lnSpc>
                        <a:spcAft>
                          <a:spcPts val="0"/>
                        </a:spcAft>
                      </a:pPr>
                      <a:r>
                        <a:rPr lang="vi-VN" sz="2000">
                          <a:effectLst/>
                        </a:rPr>
                        <a:t>Động từ biểu thị chủ ý</a:t>
                      </a:r>
                      <a:endParaRPr lang="en-US" sz="20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3617548047"/>
                  </a:ext>
                </a:extLst>
              </a:tr>
              <a:tr h="2737046">
                <a:tc>
                  <a:txBody>
                    <a:bodyPr/>
                    <a:lstStyle/>
                    <a:p>
                      <a:pPr marL="457200">
                        <a:lnSpc>
                          <a:spcPct val="115000"/>
                        </a:lnSpc>
                        <a:spcAft>
                          <a:spcPts val="0"/>
                        </a:spcAft>
                      </a:pPr>
                      <a:r>
                        <a:rPr lang="ja-JP" altLang="en-US" sz="2000">
                          <a:solidFill>
                            <a:schemeClr val="bg1"/>
                          </a:solidFill>
                        </a:rPr>
                        <a:t>自分の会社が</a:t>
                      </a:r>
                      <a:r>
                        <a:rPr lang="ja-JP" altLang="en-US" sz="2000" u="sng">
                          <a:solidFill>
                            <a:schemeClr val="bg1"/>
                          </a:solidFill>
                        </a:rPr>
                        <a:t>持てる</a:t>
                      </a:r>
                      <a:r>
                        <a:rPr lang="ja-JP" altLang="en-US" sz="2000">
                          <a:solidFill>
                            <a:schemeClr val="bg1"/>
                          </a:solidFill>
                        </a:rPr>
                        <a:t>ように、貯金しています。</a:t>
                      </a:r>
                      <a:endParaRPr lang="en-US" sz="2000" dirty="0">
                        <a:solidFill>
                          <a:schemeClr val="bg1"/>
                        </a:solidFill>
                      </a:endParaRPr>
                    </a:p>
                    <a:p>
                      <a:pPr marL="457200">
                        <a:lnSpc>
                          <a:spcPct val="115000"/>
                        </a:lnSpc>
                        <a:spcAft>
                          <a:spcPts val="0"/>
                        </a:spcAft>
                      </a:pPr>
                      <a:r>
                        <a:rPr lang="vi-VN" sz="2000" dirty="0">
                          <a:solidFill>
                            <a:schemeClr val="bg1"/>
                          </a:solidFill>
                        </a:rPr>
                        <a:t>Tôi để dành tiền để có thể mở công ty riêng của mình.</a:t>
                      </a:r>
                      <a:endParaRPr lang="en-US" sz="2000" dirty="0">
                        <a:solidFill>
                          <a:schemeClr val="bg1"/>
                        </a:solidFill>
                      </a:endParaRPr>
                    </a:p>
                    <a:p>
                      <a:pPr marL="457200">
                        <a:lnSpc>
                          <a:spcPct val="115000"/>
                        </a:lnSpc>
                        <a:spcAft>
                          <a:spcPts val="0"/>
                        </a:spcAft>
                      </a:pPr>
                      <a:r>
                        <a:rPr lang="vi-VN" sz="2000" dirty="0">
                          <a:solidFill>
                            <a:schemeClr val="bg1"/>
                          </a:solidFill>
                        </a:rPr>
                        <a:t>(xem là mục tiêu, để dành tiền để tiến gần tới trạng thái đó.</a:t>
                      </a:r>
                      <a:endParaRPr lang="en-US" sz="2000" dirty="0">
                        <a:solidFill>
                          <a:schemeClr val="bg1"/>
                        </a:solidFill>
                        <a:latin typeface="Calibri" panose="020F0502020204030204" pitchFamily="34" charset="0"/>
                        <a:ea typeface="Yu Mincho" panose="02020400000000000000" pitchFamily="18" charset="-128"/>
                        <a:cs typeface="Times New Roman" panose="02020603050405020304" pitchFamily="18" charset="0"/>
                      </a:endParaRPr>
                    </a:p>
                    <a:p>
                      <a:pPr marL="457200">
                        <a:lnSpc>
                          <a:spcPct val="115000"/>
                        </a:lnSpc>
                        <a:spcAft>
                          <a:spcPts val="0"/>
                        </a:spcAft>
                      </a:pPr>
                      <a:endParaRPr lang="en-US" sz="2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marL="457200">
                        <a:lnSpc>
                          <a:spcPct val="115000"/>
                        </a:lnSpc>
                        <a:spcAft>
                          <a:spcPts val="0"/>
                        </a:spcAft>
                      </a:pPr>
                      <a:r>
                        <a:rPr lang="ja-JP" sz="2000">
                          <a:effectLst/>
                        </a:rPr>
                        <a:t>自分の会社を</a:t>
                      </a:r>
                      <a:r>
                        <a:rPr lang="ja-JP" sz="2000" u="sng">
                          <a:effectLst/>
                        </a:rPr>
                        <a:t>持つ</a:t>
                      </a:r>
                      <a:r>
                        <a:rPr lang="ja-JP" sz="2000">
                          <a:effectLst/>
                        </a:rPr>
                        <a:t>ために、貯金しています。</a:t>
                      </a:r>
                      <a:endParaRPr lang="en-US" sz="2000" dirty="0">
                        <a:effectLst/>
                      </a:endParaRPr>
                    </a:p>
                    <a:p>
                      <a:pPr marL="457200">
                        <a:lnSpc>
                          <a:spcPct val="115000"/>
                        </a:lnSpc>
                        <a:spcAft>
                          <a:spcPts val="0"/>
                        </a:spcAft>
                      </a:pPr>
                      <a:r>
                        <a:rPr lang="vi-VN" sz="2000" dirty="0">
                          <a:effectLst/>
                        </a:rPr>
                        <a:t>Tôi để dành tiền để mở công ty riêng của mình.</a:t>
                      </a:r>
                      <a:endParaRPr lang="en-US" sz="2000" dirty="0">
                        <a:effectLst/>
                      </a:endParaRPr>
                    </a:p>
                    <a:p>
                      <a:pPr marL="457200">
                        <a:lnSpc>
                          <a:spcPct val="115000"/>
                        </a:lnSpc>
                        <a:spcAft>
                          <a:spcPts val="0"/>
                        </a:spcAft>
                      </a:pPr>
                      <a:r>
                        <a:rPr lang="vi-VN" sz="2000" dirty="0">
                          <a:effectLst/>
                        </a:rPr>
                        <a:t>(có chủ ý mở công ty, xem đây là mục đích và để dành tiền để đạt mục đích này).</a:t>
                      </a:r>
                      <a:endParaRPr lang="en-US" sz="2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1569922941"/>
                  </a:ext>
                </a:extLst>
              </a:tr>
            </a:tbl>
          </a:graphicData>
        </a:graphic>
      </p:graphicFrame>
    </p:spTree>
    <p:extLst>
      <p:ext uri="{BB962C8B-B14F-4D97-AF65-F5344CB8AC3E}">
        <p14:creationId xmlns:p14="http://schemas.microsoft.com/office/powerpoint/2010/main" val="3606890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5"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lvl="0" algn="ctr"/>
            <a:r>
              <a:rPr lang="en-US" altLang="ja-JP" sz="6000" b="1" dirty="0">
                <a:solidFill>
                  <a:srgbClr val="FF0000"/>
                </a:solidFill>
                <a:latin typeface="Yu Mincho" panose="02020400000000000000" pitchFamily="18" charset="-128"/>
                <a:ea typeface="Yu Mincho" panose="02020400000000000000" pitchFamily="18" charset="-128"/>
              </a:rPr>
              <a:t>〜</a:t>
            </a:r>
            <a:r>
              <a:rPr lang="ja-JP" altLang="en-US" sz="6000" b="1">
                <a:solidFill>
                  <a:srgbClr val="FF0000"/>
                </a:solidFill>
                <a:latin typeface="Yu Mincho" panose="02020400000000000000" pitchFamily="18" charset="-128"/>
                <a:ea typeface="Yu Mincho" panose="02020400000000000000" pitchFamily="18" charset="-128"/>
              </a:rPr>
              <a:t>ために</a:t>
            </a:r>
            <a:endParaRPr lang="en-US" altLang="ja-JP" sz="6000" b="1" dirty="0">
              <a:solidFill>
                <a:srgbClr val="FF0000"/>
              </a:solidFill>
              <a:latin typeface="Yu Mincho" panose="02020400000000000000" pitchFamily="18" charset="-128"/>
              <a:ea typeface="Yu Mincho" panose="02020400000000000000" pitchFamily="18" charset="-128"/>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2" name="Rectangle 1">
            <a:extLst>
              <a:ext uri="{FF2B5EF4-FFF2-40B4-BE49-F238E27FC236}">
                <a16:creationId xmlns:a16="http://schemas.microsoft.com/office/drawing/2014/main" id="{879C055A-45D0-164B-9E6E-55C7EB3D7496}"/>
              </a:ext>
            </a:extLst>
          </p:cNvPr>
          <p:cNvSpPr/>
          <p:nvPr/>
        </p:nvSpPr>
        <p:spPr>
          <a:xfrm>
            <a:off x="224191" y="2089401"/>
            <a:ext cx="12377854" cy="3914983"/>
          </a:xfrm>
          <a:prstGeom prst="rect">
            <a:avLst/>
          </a:prstGeom>
        </p:spPr>
        <p:txBody>
          <a:bodyPr wrap="square">
            <a:spAutoFit/>
          </a:bodyPr>
          <a:lstStyle/>
          <a:p>
            <a:pPr lvl="0" eaLnBrk="0" fontAlgn="base" hangingPunct="0">
              <a:lnSpc>
                <a:spcPct val="150000"/>
              </a:lnSpc>
              <a:spcBef>
                <a:spcPct val="0"/>
              </a:spcBef>
              <a:spcAft>
                <a:spcPct val="0"/>
              </a:spcAft>
            </a:pPr>
            <a:r>
              <a:rPr lang="vi-VN" altLang="en-US" sz="2400" dirty="0">
                <a:latin typeface="Calibri" panose="020F0502020204030204" pitchFamily="34" charset="0"/>
                <a:ea typeface="Yu Mincho" panose="02020400000000000000" pitchFamily="18" charset="-128"/>
                <a:cs typeface="Times New Roman" panose="02020603050405020304" pitchFamily="18" charset="0"/>
              </a:rPr>
              <a:t>1．書留(かきとめ)を出す（ように/</a:t>
            </a:r>
            <a:r>
              <a:rPr lang="vi-VN" altLang="en-US" sz="2400" dirty="0">
                <a:solidFill>
                  <a:srgbClr val="FF0000"/>
                </a:solidFill>
                <a:latin typeface="Calibri" panose="020F0502020204030204" pitchFamily="34" charset="0"/>
                <a:ea typeface="Yu Mincho" panose="02020400000000000000" pitchFamily="18" charset="-128"/>
                <a:cs typeface="Times New Roman" panose="02020603050405020304" pitchFamily="18" charset="0"/>
              </a:rPr>
              <a:t>ために</a:t>
            </a:r>
            <a:r>
              <a:rPr lang="vi-VN" altLang="en-US" sz="2400" dirty="0">
                <a:latin typeface="Calibri" panose="020F0502020204030204" pitchFamily="34" charset="0"/>
                <a:ea typeface="Yu Mincho" panose="02020400000000000000" pitchFamily="18" charset="-128"/>
                <a:cs typeface="Times New Roman" panose="02020603050405020304" pitchFamily="18" charset="0"/>
              </a:rPr>
              <a:t>）、郵便局(ゆうびんきょく)へ行きました。</a:t>
            </a:r>
            <a:endParaRPr lang="vi-VN" altLang="en-US" sz="2400" dirty="0"/>
          </a:p>
          <a:p>
            <a:pPr lvl="0" eaLnBrk="0" fontAlgn="base" hangingPunct="0">
              <a:lnSpc>
                <a:spcPct val="150000"/>
              </a:lnSpc>
              <a:spcBef>
                <a:spcPct val="0"/>
              </a:spcBef>
              <a:spcAft>
                <a:spcPct val="0"/>
              </a:spcAft>
            </a:pPr>
            <a:r>
              <a:rPr lang="vi-VN" altLang="en-US" sz="2400" dirty="0">
                <a:latin typeface="Calibri" panose="020F0502020204030204" pitchFamily="34" charset="0"/>
                <a:ea typeface="Yu Mincho" panose="02020400000000000000" pitchFamily="18" charset="-128"/>
                <a:cs typeface="Times New Roman" panose="02020603050405020304" pitchFamily="18" charset="0"/>
              </a:rPr>
              <a:t>２．論文(ろんぶん)を書く（ように/</a:t>
            </a:r>
            <a:r>
              <a:rPr lang="vi-VN" altLang="en-US" sz="2400" dirty="0">
                <a:solidFill>
                  <a:srgbClr val="FF0000"/>
                </a:solidFill>
                <a:latin typeface="Calibri" panose="020F0502020204030204" pitchFamily="34" charset="0"/>
                <a:ea typeface="Yu Mincho" panose="02020400000000000000" pitchFamily="18" charset="-128"/>
                <a:cs typeface="Times New Roman" panose="02020603050405020304" pitchFamily="18" charset="0"/>
              </a:rPr>
              <a:t>ために</a:t>
            </a:r>
            <a:r>
              <a:rPr lang="vi-VN" altLang="en-US" sz="2400" dirty="0">
                <a:latin typeface="Calibri" panose="020F0502020204030204" pitchFamily="34" charset="0"/>
                <a:ea typeface="Yu Mincho" panose="02020400000000000000" pitchFamily="18" charset="-128"/>
                <a:cs typeface="Times New Roman" panose="02020603050405020304" pitchFamily="18" charset="0"/>
              </a:rPr>
              <a:t>）、資料(しりょう)を集めています。</a:t>
            </a:r>
            <a:endParaRPr lang="vi-VN" altLang="en-US" sz="2400" dirty="0"/>
          </a:p>
          <a:p>
            <a:pPr lvl="0" eaLnBrk="0" fontAlgn="base" hangingPunct="0">
              <a:lnSpc>
                <a:spcPct val="150000"/>
              </a:lnSpc>
              <a:spcBef>
                <a:spcPct val="0"/>
              </a:spcBef>
              <a:spcAft>
                <a:spcPct val="0"/>
              </a:spcAft>
            </a:pPr>
            <a:r>
              <a:rPr lang="vi-VN" altLang="en-US" sz="2400" dirty="0">
                <a:latin typeface="Calibri" panose="020F0502020204030204" pitchFamily="34" charset="0"/>
                <a:ea typeface="Yu Mincho" panose="02020400000000000000" pitchFamily="18" charset="-128"/>
                <a:cs typeface="Times New Roman" panose="02020603050405020304" pitchFamily="18" charset="0"/>
              </a:rPr>
              <a:t>３．絵を勉強する（ように/</a:t>
            </a:r>
            <a:r>
              <a:rPr lang="vi-VN" altLang="en-US" sz="2400" dirty="0">
                <a:solidFill>
                  <a:srgbClr val="FF0000"/>
                </a:solidFill>
                <a:latin typeface="Calibri" panose="020F0502020204030204" pitchFamily="34" charset="0"/>
                <a:ea typeface="Yu Mincho" panose="02020400000000000000" pitchFamily="18" charset="-128"/>
                <a:cs typeface="Times New Roman" panose="02020603050405020304" pitchFamily="18" charset="0"/>
              </a:rPr>
              <a:t>ために）</a:t>
            </a:r>
            <a:r>
              <a:rPr lang="vi-VN" altLang="en-US" sz="2400" dirty="0">
                <a:latin typeface="Calibri" panose="020F0502020204030204" pitchFamily="34" charset="0"/>
                <a:ea typeface="Yu Mincho" panose="02020400000000000000" pitchFamily="18" charset="-128"/>
                <a:cs typeface="Times New Roman" panose="02020603050405020304" pitchFamily="18" charset="0"/>
              </a:rPr>
              <a:t>、フランスへ行こうと思っています。</a:t>
            </a:r>
            <a:endParaRPr lang="vi-VN" altLang="en-US" sz="2400" dirty="0"/>
          </a:p>
          <a:p>
            <a:pPr lvl="0" eaLnBrk="0" fontAlgn="base" hangingPunct="0">
              <a:lnSpc>
                <a:spcPct val="150000"/>
              </a:lnSpc>
              <a:spcBef>
                <a:spcPct val="0"/>
              </a:spcBef>
              <a:spcAft>
                <a:spcPct val="0"/>
              </a:spcAft>
            </a:pPr>
            <a:r>
              <a:rPr lang="vi-VN" altLang="en-US" sz="2400" dirty="0">
                <a:latin typeface="Calibri" panose="020F0502020204030204" pitchFamily="34" charset="0"/>
                <a:ea typeface="Yu Mincho" panose="02020400000000000000" pitchFamily="18" charset="-128"/>
                <a:cs typeface="Times New Roman" panose="02020603050405020304" pitchFamily="18" charset="0"/>
              </a:rPr>
              <a:t>４．電車に傘を忘れない　（</a:t>
            </a:r>
            <a:r>
              <a:rPr lang="vi-VN" altLang="en-US" sz="2400" dirty="0">
                <a:solidFill>
                  <a:srgbClr val="FF0000"/>
                </a:solidFill>
                <a:latin typeface="Calibri" panose="020F0502020204030204" pitchFamily="34" charset="0"/>
                <a:ea typeface="Yu Mincho" panose="02020400000000000000" pitchFamily="18" charset="-128"/>
                <a:cs typeface="Times New Roman" panose="02020603050405020304" pitchFamily="18" charset="0"/>
              </a:rPr>
              <a:t>ように</a:t>
            </a:r>
            <a:r>
              <a:rPr lang="vi-VN" altLang="en-US" sz="2400" dirty="0">
                <a:latin typeface="Calibri" panose="020F0502020204030204" pitchFamily="34" charset="0"/>
                <a:ea typeface="Yu Mincho" panose="02020400000000000000" pitchFamily="18" charset="-128"/>
                <a:cs typeface="Times New Roman" panose="02020603050405020304" pitchFamily="18" charset="0"/>
              </a:rPr>
              <a:t>/ために）気をつけてください。</a:t>
            </a:r>
            <a:endParaRPr lang="vi-VN" altLang="en-US" sz="2400" dirty="0"/>
          </a:p>
          <a:p>
            <a:pPr lvl="0" eaLnBrk="0" fontAlgn="base" hangingPunct="0">
              <a:lnSpc>
                <a:spcPct val="150000"/>
              </a:lnSpc>
              <a:spcBef>
                <a:spcPct val="0"/>
              </a:spcBef>
              <a:spcAft>
                <a:spcPct val="0"/>
              </a:spcAft>
            </a:pPr>
            <a:r>
              <a:rPr lang="vi-VN" altLang="en-US" sz="2400" dirty="0">
                <a:latin typeface="Calibri" panose="020F0502020204030204" pitchFamily="34" charset="0"/>
                <a:ea typeface="Yu Mincho" panose="02020400000000000000" pitchFamily="18" charset="-128"/>
                <a:cs typeface="Times New Roman" panose="02020603050405020304" pitchFamily="18" charset="0"/>
              </a:rPr>
              <a:t>５．マラソン大会に出る（ように/</a:t>
            </a:r>
            <a:r>
              <a:rPr lang="vi-VN" altLang="en-US" sz="2400" dirty="0">
                <a:solidFill>
                  <a:srgbClr val="FF0000"/>
                </a:solidFill>
                <a:latin typeface="Calibri" panose="020F0502020204030204" pitchFamily="34" charset="0"/>
                <a:ea typeface="Yu Mincho" panose="02020400000000000000" pitchFamily="18" charset="-128"/>
                <a:cs typeface="Times New Roman" panose="02020603050405020304" pitchFamily="18" charset="0"/>
              </a:rPr>
              <a:t>ために）</a:t>
            </a:r>
            <a:r>
              <a:rPr lang="vi-VN" altLang="en-US" sz="2400" dirty="0">
                <a:latin typeface="Calibri" panose="020F0502020204030204" pitchFamily="34" charset="0"/>
                <a:ea typeface="Yu Mincho" panose="02020400000000000000" pitchFamily="18" charset="-128"/>
                <a:cs typeface="Times New Roman" panose="02020603050405020304" pitchFamily="18" charset="0"/>
              </a:rPr>
              <a:t>、毎日練習しています。</a:t>
            </a:r>
            <a:endParaRPr lang="vi-VN" altLang="en-US" sz="2400" dirty="0"/>
          </a:p>
          <a:p>
            <a:pPr lvl="0" eaLnBrk="0" fontAlgn="base" hangingPunct="0">
              <a:lnSpc>
                <a:spcPct val="150000"/>
              </a:lnSpc>
              <a:spcBef>
                <a:spcPct val="0"/>
              </a:spcBef>
              <a:spcAft>
                <a:spcPct val="0"/>
              </a:spcAft>
            </a:pPr>
            <a:r>
              <a:rPr lang="vi-VN" altLang="en-US" sz="2400" dirty="0">
                <a:latin typeface="Calibri" panose="020F0502020204030204" pitchFamily="34" charset="0"/>
                <a:ea typeface="Yu Mincho" panose="02020400000000000000" pitchFamily="18" charset="-128"/>
                <a:cs typeface="Times New Roman" panose="02020603050405020304" pitchFamily="18" charset="0"/>
              </a:rPr>
              <a:t>６．病気が早く治る（</a:t>
            </a:r>
            <a:r>
              <a:rPr lang="vi-VN" altLang="en-US" sz="2400" dirty="0">
                <a:solidFill>
                  <a:srgbClr val="FF0000"/>
                </a:solidFill>
                <a:latin typeface="Calibri" panose="020F0502020204030204" pitchFamily="34" charset="0"/>
                <a:ea typeface="Yu Mincho" panose="02020400000000000000" pitchFamily="18" charset="-128"/>
                <a:cs typeface="Times New Roman" panose="02020603050405020304" pitchFamily="18" charset="0"/>
              </a:rPr>
              <a:t>ように</a:t>
            </a:r>
            <a:r>
              <a:rPr lang="vi-VN" altLang="en-US" sz="2400" dirty="0">
                <a:latin typeface="Calibri" panose="020F0502020204030204" pitchFamily="34" charset="0"/>
                <a:ea typeface="Yu Mincho" panose="02020400000000000000" pitchFamily="18" charset="-128"/>
                <a:cs typeface="Times New Roman" panose="02020603050405020304" pitchFamily="18" charset="0"/>
              </a:rPr>
              <a:t>/ために）、薬を飲んでいます。</a:t>
            </a:r>
            <a:endParaRPr lang="vi-VN" altLang="en-US" sz="2400" dirty="0"/>
          </a:p>
          <a:p>
            <a:pPr lvl="0" eaLnBrk="0" fontAlgn="base" hangingPunct="0">
              <a:lnSpc>
                <a:spcPct val="150000"/>
              </a:lnSpc>
              <a:spcBef>
                <a:spcPct val="0"/>
              </a:spcBef>
              <a:spcAft>
                <a:spcPct val="0"/>
              </a:spcAft>
            </a:pPr>
            <a:r>
              <a:rPr lang="vi-VN" altLang="en-US" sz="2400" dirty="0">
                <a:latin typeface="Calibri" panose="020F0502020204030204" pitchFamily="34" charset="0"/>
                <a:ea typeface="Yu Mincho" panose="02020400000000000000" pitchFamily="18" charset="-128"/>
                <a:cs typeface="Times New Roman" panose="02020603050405020304" pitchFamily="18" charset="0"/>
              </a:rPr>
              <a:t>７．約束の時間に遅れない（</a:t>
            </a:r>
            <a:r>
              <a:rPr lang="vi-VN" altLang="en-US" sz="2400" dirty="0">
                <a:solidFill>
                  <a:srgbClr val="FF0000"/>
                </a:solidFill>
                <a:latin typeface="Calibri" panose="020F0502020204030204" pitchFamily="34" charset="0"/>
                <a:ea typeface="Yu Mincho" panose="02020400000000000000" pitchFamily="18" charset="-128"/>
                <a:cs typeface="Times New Roman" panose="02020603050405020304" pitchFamily="18" charset="0"/>
              </a:rPr>
              <a:t>ように</a:t>
            </a:r>
            <a:r>
              <a:rPr lang="vi-VN" altLang="en-US" sz="2400" dirty="0">
                <a:latin typeface="Calibri" panose="020F0502020204030204" pitchFamily="34" charset="0"/>
                <a:ea typeface="Yu Mincho" panose="02020400000000000000" pitchFamily="18" charset="-128"/>
                <a:cs typeface="Times New Roman" panose="02020603050405020304" pitchFamily="18" charset="0"/>
              </a:rPr>
              <a:t>/ために）、急いで行きました</a:t>
            </a:r>
            <a:endParaRPr lang="en-US" sz="2400" dirty="0"/>
          </a:p>
        </p:txBody>
      </p:sp>
    </p:spTree>
    <p:extLst>
      <p:ext uri="{BB962C8B-B14F-4D97-AF65-F5344CB8AC3E}">
        <p14:creationId xmlns:p14="http://schemas.microsoft.com/office/powerpoint/2010/main" val="3015232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lvl="0" algn="ctr"/>
            <a:endParaRPr lang="vi-VN" altLang="ja-JP" sz="6000" b="1" dirty="0"/>
          </a:p>
          <a:p>
            <a:pPr lvl="0" algn="ctr"/>
            <a:r>
              <a:rPr lang="ja-JP" altLang="en-US" sz="6000" b="1">
                <a:solidFill>
                  <a:srgbClr val="FF0000"/>
                </a:solidFill>
                <a:latin typeface="Yu Mincho" panose="02020400000000000000" pitchFamily="18" charset="-128"/>
                <a:ea typeface="Yu Mincho" panose="02020400000000000000" pitchFamily="18" charset="-128"/>
              </a:rPr>
              <a:t>練習</a:t>
            </a:r>
            <a:endParaRPr lang="en-US" altLang="ja-JP" sz="6000" b="1" dirty="0">
              <a:solidFill>
                <a:srgbClr val="FF0000"/>
              </a:solidFill>
              <a:latin typeface="Yu Mincho" panose="02020400000000000000" pitchFamily="18" charset="-128"/>
              <a:ea typeface="Yu Mincho" panose="02020400000000000000" pitchFamily="18" charset="-128"/>
            </a:endParaRPr>
          </a:p>
          <a:p>
            <a:pPr lvl="0" algn="ctr"/>
            <a:endParaRPr lang="en-US" sz="6000" dirty="0"/>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9" name="Rectangle 1">
            <a:extLst>
              <a:ext uri="{FF2B5EF4-FFF2-40B4-BE49-F238E27FC236}">
                <a16:creationId xmlns:a16="http://schemas.microsoft.com/office/drawing/2014/main" id="{E3C34C34-4F78-1745-AD25-770DB3168F6C}"/>
              </a:ext>
            </a:extLst>
          </p:cNvPr>
          <p:cNvSpPr txBox="1">
            <a:spLocks noChangeArrowheads="1"/>
          </p:cNvSpPr>
          <p:nvPr/>
        </p:nvSpPr>
        <p:spPr bwMode="auto">
          <a:xfrm>
            <a:off x="871038" y="2230901"/>
            <a:ext cx="15101685" cy="2804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ctr" defTabSz="914400" rtl="0" eaLnBrk="0" fontAlgn="base" latinLnBrk="0" hangingPunct="0">
              <a:lnSpc>
                <a:spcPct val="90000"/>
              </a:lnSpc>
              <a:spcBef>
                <a:spcPct val="0"/>
              </a:spcBef>
              <a:spcAft>
                <a:spcPct val="0"/>
              </a:spcAft>
              <a:buFont typeface="Arial" panose="020B0604020202020204" pitchFamily="34" charset="0"/>
              <a:buNone/>
              <a:defRPr sz="2400" kern="1200">
                <a:solidFill>
                  <a:schemeClr val="tx1"/>
                </a:solidFill>
                <a:latin typeface="Arial" panose="020B0604020202020204" pitchFamily="34" charset="0"/>
                <a:ea typeface="+mn-ea"/>
                <a:cs typeface="+mn-cs"/>
              </a:defRPr>
            </a:lvl1pPr>
            <a:lvl2pPr marL="457200" indent="0" algn="ctr" defTabSz="914400" rtl="0" eaLnBrk="0" fontAlgn="base" latinLnBrk="0" hangingPunct="0">
              <a:lnSpc>
                <a:spcPct val="90000"/>
              </a:lnSpc>
              <a:spcBef>
                <a:spcPct val="0"/>
              </a:spcBef>
              <a:spcAft>
                <a:spcPct val="0"/>
              </a:spcAft>
              <a:buFont typeface="Arial" panose="020B0604020202020204" pitchFamily="34" charset="0"/>
              <a:buNone/>
              <a:defRPr sz="2000" kern="1200">
                <a:solidFill>
                  <a:schemeClr val="tx1"/>
                </a:solidFill>
                <a:latin typeface="Arial" panose="020B0604020202020204" pitchFamily="34" charset="0"/>
                <a:ea typeface="+mn-ea"/>
                <a:cs typeface="+mn-cs"/>
              </a:defRPr>
            </a:lvl2pPr>
            <a:lvl3pPr marL="914400" indent="0" algn="ctr" defTabSz="914400" rtl="0" eaLnBrk="0" fontAlgn="base" latinLnBrk="0" hangingPunct="0">
              <a:lnSpc>
                <a:spcPct val="90000"/>
              </a:lnSpc>
              <a:spcBef>
                <a:spcPct val="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mn-cs"/>
              </a:defRPr>
            </a:lvl3pPr>
            <a:lvl4pPr marL="1371600" indent="0" algn="ctr" defTabSz="914400" rtl="0" eaLnBrk="0" fontAlgn="base" latinLnBrk="0" hangingPunct="0">
              <a:lnSpc>
                <a:spcPct val="90000"/>
              </a:lnSpc>
              <a:spcBef>
                <a:spcPct val="0"/>
              </a:spcBef>
              <a:spcAft>
                <a:spcPct val="0"/>
              </a:spcAft>
              <a:buFont typeface="Arial" panose="020B0604020202020204" pitchFamily="34" charset="0"/>
              <a:buNone/>
              <a:defRPr sz="1600" kern="1200">
                <a:solidFill>
                  <a:schemeClr val="tx1"/>
                </a:solidFill>
                <a:latin typeface="Arial" panose="020B0604020202020204" pitchFamily="34" charset="0"/>
                <a:ea typeface="+mn-ea"/>
                <a:cs typeface="+mn-cs"/>
              </a:defRPr>
            </a:lvl4pPr>
            <a:lvl5pPr marL="1828800" indent="0" algn="ctr" defTabSz="914400" rtl="0" eaLnBrk="0" fontAlgn="base" latinLnBrk="0" hangingPunct="0">
              <a:lnSpc>
                <a:spcPct val="90000"/>
              </a:lnSpc>
              <a:spcBef>
                <a:spcPct val="0"/>
              </a:spcBef>
              <a:spcAft>
                <a:spcPct val="0"/>
              </a:spcAft>
              <a:buFont typeface="Arial" panose="020B0604020202020204" pitchFamily="34" charset="0"/>
              <a:buNone/>
              <a:defRPr sz="1600" kern="1200">
                <a:solidFill>
                  <a:schemeClr val="tx1"/>
                </a:solidFill>
                <a:latin typeface="Arial" panose="020B0604020202020204" pitchFamily="34" charset="0"/>
                <a:ea typeface="+mn-ea"/>
                <a:cs typeface="+mn-cs"/>
              </a:defRPr>
            </a:lvl5pPr>
            <a:lvl6pPr marL="2286000" indent="0" algn="ctr" defTabSz="914400" rtl="0" eaLnBrk="0" fontAlgn="base" latinLnBrk="0" hangingPunct="0">
              <a:lnSpc>
                <a:spcPct val="90000"/>
              </a:lnSpc>
              <a:spcBef>
                <a:spcPct val="0"/>
              </a:spcBef>
              <a:spcAft>
                <a:spcPct val="0"/>
              </a:spcAft>
              <a:buFont typeface="Arial" panose="020B0604020202020204" pitchFamily="34" charset="0"/>
              <a:buNone/>
              <a:defRPr sz="1600" kern="1200">
                <a:solidFill>
                  <a:schemeClr val="tx1"/>
                </a:solidFill>
                <a:latin typeface="Arial" panose="020B0604020202020204" pitchFamily="34" charset="0"/>
                <a:ea typeface="+mn-ea"/>
                <a:cs typeface="+mn-cs"/>
              </a:defRPr>
            </a:lvl6pPr>
            <a:lvl7pPr marL="2743200" indent="0" algn="ctr" defTabSz="914400" rtl="0" eaLnBrk="0" fontAlgn="base" latinLnBrk="0" hangingPunct="0">
              <a:lnSpc>
                <a:spcPct val="90000"/>
              </a:lnSpc>
              <a:spcBef>
                <a:spcPct val="0"/>
              </a:spcBef>
              <a:spcAft>
                <a:spcPct val="0"/>
              </a:spcAft>
              <a:buFont typeface="Arial" panose="020B0604020202020204" pitchFamily="34" charset="0"/>
              <a:buNone/>
              <a:defRPr sz="1600" kern="1200">
                <a:solidFill>
                  <a:schemeClr val="tx1"/>
                </a:solidFill>
                <a:latin typeface="Arial" panose="020B0604020202020204" pitchFamily="34" charset="0"/>
                <a:ea typeface="+mn-ea"/>
                <a:cs typeface="+mn-cs"/>
              </a:defRPr>
            </a:lvl7pPr>
            <a:lvl8pPr marL="3200400" indent="0" algn="ctr" defTabSz="914400" rtl="0" eaLnBrk="0" fontAlgn="base" latinLnBrk="0" hangingPunct="0">
              <a:lnSpc>
                <a:spcPct val="90000"/>
              </a:lnSpc>
              <a:spcBef>
                <a:spcPct val="0"/>
              </a:spcBef>
              <a:spcAft>
                <a:spcPct val="0"/>
              </a:spcAft>
              <a:buFont typeface="Arial" panose="020B0604020202020204" pitchFamily="34" charset="0"/>
              <a:buNone/>
              <a:defRPr sz="1600" kern="1200">
                <a:solidFill>
                  <a:schemeClr val="tx1"/>
                </a:solidFill>
                <a:latin typeface="Arial" panose="020B0604020202020204" pitchFamily="34" charset="0"/>
                <a:ea typeface="+mn-ea"/>
                <a:cs typeface="+mn-cs"/>
              </a:defRPr>
            </a:lvl8pPr>
            <a:lvl9pPr marL="3657600" indent="0" algn="ctr" defTabSz="914400" rtl="0" eaLnBrk="0" fontAlgn="base" latinLnBrk="0" hangingPunct="0">
              <a:lnSpc>
                <a:spcPct val="90000"/>
              </a:lnSpc>
              <a:spcBef>
                <a:spcPct val="0"/>
              </a:spcBef>
              <a:spcAft>
                <a:spcPct val="0"/>
              </a:spcAft>
              <a:buFont typeface="Arial" panose="020B0604020202020204" pitchFamily="34" charset="0"/>
              <a:buNone/>
              <a:defRPr sz="1600" kern="1200">
                <a:solidFill>
                  <a:schemeClr val="tx1"/>
                </a:solidFill>
                <a:latin typeface="Arial" panose="020B0604020202020204" pitchFamily="34" charset="0"/>
                <a:ea typeface="+mn-ea"/>
                <a:cs typeface="+mn-cs"/>
              </a:defRPr>
            </a:lvl9pPr>
          </a:lstStyle>
          <a:p>
            <a:pPr algn="l">
              <a:lnSpc>
                <a:spcPct val="150000"/>
              </a:lnSpc>
            </a:pPr>
            <a:r>
              <a:rPr lang="vi-VN" altLang="en-US" dirty="0">
                <a:latin typeface="Calibri" panose="020F0502020204030204" pitchFamily="34" charset="0"/>
                <a:ea typeface="Yu Mincho" panose="02020400000000000000" pitchFamily="18" charset="-128"/>
                <a:cs typeface="Times New Roman" panose="02020603050405020304" pitchFamily="18" charset="0"/>
              </a:rPr>
              <a:t>1. 大学に（入ります</a:t>
            </a:r>
            <a:r>
              <a:rPr lang="vi-VN" altLang="en-US" dirty="0">
                <a:latin typeface="Calibri" panose="020F0502020204030204" pitchFamily="34" charset="0"/>
                <a:ea typeface="Yu Mincho" panose="02020400000000000000" pitchFamily="18" charset="-128"/>
                <a:cs typeface="Times New Roman" panose="02020603050405020304" pitchFamily="18" charset="0"/>
                <a:sym typeface="Wingdings 3" pitchFamily="2" charset="2"/>
              </a:rPr>
              <a:t>                       </a:t>
            </a:r>
            <a:r>
              <a:rPr lang="vi-VN" altLang="en-US" dirty="0">
                <a:latin typeface="Calibri" panose="020F0502020204030204" pitchFamily="34" charset="0"/>
                <a:ea typeface="Yu Mincho" panose="02020400000000000000" pitchFamily="18" charset="-128"/>
                <a:cs typeface="Times New Roman" panose="02020603050405020304" pitchFamily="18" charset="0"/>
              </a:rPr>
              <a:t>）、毎日、勉強しています。練習しています。</a:t>
            </a:r>
            <a:endParaRPr lang="vi-VN" altLang="en-US" dirty="0">
              <a:sym typeface="Wingdings 3" pitchFamily="2" charset="2"/>
            </a:endParaRPr>
          </a:p>
          <a:p>
            <a:pPr algn="l">
              <a:lnSpc>
                <a:spcPct val="150000"/>
              </a:lnSpc>
            </a:pPr>
            <a:r>
              <a:rPr lang="vi-VN" altLang="en-US" dirty="0">
                <a:latin typeface="Calibri" panose="020F0502020204030204" pitchFamily="34" charset="0"/>
                <a:ea typeface="Yu Mincho" panose="02020400000000000000" pitchFamily="18" charset="-128"/>
                <a:cs typeface="Times New Roman" panose="02020603050405020304" pitchFamily="18" charset="0"/>
                <a:sym typeface="Wingdings 3" pitchFamily="2" charset="2"/>
              </a:rPr>
              <a:t>2. 将来、(しょうらい､)自分の会社を（作ります                        </a:t>
            </a:r>
            <a:r>
              <a:rPr lang="vi-VN" altLang="en-US" dirty="0">
                <a:latin typeface="Calibri" panose="020F0502020204030204" pitchFamily="34" charset="0"/>
                <a:ea typeface="Yu Mincho" panose="02020400000000000000" pitchFamily="18" charset="-128"/>
                <a:cs typeface="Times New Roman" panose="02020603050405020304" pitchFamily="18" charset="0"/>
              </a:rPr>
              <a:t>）</a:t>
            </a:r>
          </a:p>
          <a:p>
            <a:pPr algn="l">
              <a:lnSpc>
                <a:spcPct val="150000"/>
              </a:lnSpc>
            </a:pPr>
            <a:r>
              <a:rPr lang="vi-VN" altLang="en-US" dirty="0">
                <a:latin typeface="Calibri" panose="020F0502020204030204" pitchFamily="34" charset="0"/>
                <a:ea typeface="Yu Mincho" panose="02020400000000000000" pitchFamily="18" charset="-128"/>
                <a:cs typeface="Times New Roman" panose="02020603050405020304" pitchFamily="18" charset="0"/>
              </a:rPr>
              <a:t>大学で</a:t>
            </a:r>
            <a:r>
              <a:rPr lang="vi-VN" altLang="en-US" dirty="0">
                <a:latin typeface="Calibri" panose="020F0502020204030204" pitchFamily="34" charset="0"/>
                <a:ea typeface="Yu Mincho" panose="02020400000000000000" pitchFamily="18" charset="-128"/>
                <a:cs typeface="Times New Roman" panose="02020603050405020304" pitchFamily="18" charset="0"/>
                <a:sym typeface="Wingdings 3" pitchFamily="2" charset="2"/>
              </a:rPr>
              <a:t>経済(けいざい)を勉強しています。</a:t>
            </a:r>
            <a:endParaRPr lang="vi-VN" altLang="en-US" dirty="0">
              <a:sym typeface="Wingdings 3" pitchFamily="2" charset="2"/>
            </a:endParaRPr>
          </a:p>
          <a:p>
            <a:pPr algn="l">
              <a:lnSpc>
                <a:spcPct val="150000"/>
              </a:lnSpc>
            </a:pPr>
            <a:r>
              <a:rPr lang="vi-VN" altLang="en-US" dirty="0">
                <a:latin typeface="Calibri" panose="020F0502020204030204" pitchFamily="34" charset="0"/>
                <a:ea typeface="Yu Mincho" panose="02020400000000000000" pitchFamily="18" charset="-128"/>
                <a:cs typeface="Times New Roman" panose="02020603050405020304" pitchFamily="18" charset="0"/>
                <a:sym typeface="Wingdings 3" pitchFamily="2" charset="2"/>
              </a:rPr>
              <a:t>3. 夏休みに旅行に（行きます</a:t>
            </a:r>
            <a:r>
              <a:rPr lang="vi-VN" altLang="en-US" dirty="0">
                <a:latin typeface="Calibri" panose="020F0502020204030204" pitchFamily="34" charset="0"/>
                <a:ea typeface="Yu Mincho" panose="02020400000000000000" pitchFamily="18" charset="-128"/>
                <a:cs typeface="Times New Roman" panose="02020603050405020304" pitchFamily="18" charset="0"/>
              </a:rPr>
              <a:t>行くために）アルバイトを　はじめました。</a:t>
            </a:r>
            <a:endParaRPr lang="vi-VN" altLang="en-US" dirty="0">
              <a:sym typeface="Wingdings 3" pitchFamily="2" charset="2"/>
            </a:endParaRPr>
          </a:p>
          <a:p>
            <a:pPr algn="l">
              <a:lnSpc>
                <a:spcPct val="150000"/>
              </a:lnSpc>
            </a:pPr>
            <a:r>
              <a:rPr lang="vi-VN" altLang="en-US" dirty="0">
                <a:latin typeface="Calibri" panose="020F0502020204030204" pitchFamily="34" charset="0"/>
                <a:ea typeface="Yu Mincho" panose="02020400000000000000" pitchFamily="18" charset="-128"/>
                <a:cs typeface="Times New Roman" panose="02020603050405020304" pitchFamily="18" charset="0"/>
                <a:sym typeface="Wingdings 3" pitchFamily="2" charset="2"/>
              </a:rPr>
              <a:t>4.（将来です</a:t>
            </a:r>
            <a:r>
              <a:rPr lang="vi-VN" altLang="en-US" dirty="0">
                <a:latin typeface="Calibri" panose="020F0502020204030204" pitchFamily="34" charset="0"/>
                <a:ea typeface="Yu Mincho" panose="02020400000000000000" pitchFamily="18" charset="-128"/>
                <a:cs typeface="Times New Roman" panose="02020603050405020304" pitchFamily="18" charset="0"/>
              </a:rPr>
              <a:t>将来のために）、今から</a:t>
            </a:r>
            <a:r>
              <a:rPr lang="vi-VN" altLang="en-US" dirty="0">
                <a:latin typeface="Calibri" panose="020F0502020204030204" pitchFamily="34" charset="0"/>
                <a:ea typeface="Yu Mincho" panose="02020400000000000000" pitchFamily="18" charset="-128"/>
                <a:cs typeface="Times New Roman" panose="02020603050405020304" pitchFamily="18" charset="0"/>
                <a:sym typeface="Wingdings 3" pitchFamily="2" charset="2"/>
              </a:rPr>
              <a:t>貯金(ちょきん)しています。</a:t>
            </a:r>
          </a:p>
        </p:txBody>
      </p:sp>
    </p:spTree>
    <p:extLst>
      <p:ext uri="{BB962C8B-B14F-4D97-AF65-F5344CB8AC3E}">
        <p14:creationId xmlns:p14="http://schemas.microsoft.com/office/powerpoint/2010/main" val="147437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7">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lvl="0" algn="ctr"/>
            <a:endParaRPr lang="vi-VN" altLang="ja-JP" sz="6000" b="1" dirty="0"/>
          </a:p>
          <a:p>
            <a:pPr algn="ctr"/>
            <a:r>
              <a:rPr lang="ja-JP" altLang="en-US" sz="6000" b="1">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rPr>
              <a:t>チャレンジ </a:t>
            </a:r>
            <a:r>
              <a:rPr lang="vi-VN" altLang="ja-JP" sz="6000" b="1" dirty="0">
                <a:ln w="0"/>
                <a:solidFill>
                  <a:srgbClr val="FF0000"/>
                </a:solidFill>
                <a:effectLst>
                  <a:outerShdw blurRad="38100" dist="25400" dir="5400000" algn="ctr" rotWithShape="0">
                    <a:srgbClr val="6E747A">
                      <a:alpha val="43000"/>
                    </a:srgbClr>
                  </a:outerShdw>
                </a:effectLst>
                <a:ea typeface="Yu Mincho" panose="02020400000000000000" pitchFamily="18" charset="-128"/>
              </a:rPr>
              <a:t>2-</a:t>
            </a:r>
            <a:r>
              <a:rPr lang="en-US" altLang="ja-JP" sz="6000" b="1" dirty="0">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rPr>
              <a:t>1</a:t>
            </a:r>
            <a:endParaRPr lang="en-US" sz="6000" b="1" dirty="0">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endParaRPr>
          </a:p>
          <a:p>
            <a:pPr lvl="0" algn="ctr"/>
            <a:endParaRPr lang="en-US" sz="6000" dirty="0"/>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7">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18" name="Rectangle: Rounded Corners 17">
            <a:extLst>
              <a:ext uri="{FF2B5EF4-FFF2-40B4-BE49-F238E27FC236}">
                <a16:creationId xmlns:a16="http://schemas.microsoft.com/office/drawing/2014/main" id="{7F78CFBC-A5DB-42F4-9BF8-5B7BBD2C4A5E}"/>
              </a:ext>
            </a:extLst>
          </p:cNvPr>
          <p:cNvSpPr/>
          <p:nvPr/>
        </p:nvSpPr>
        <p:spPr>
          <a:xfrm>
            <a:off x="1854959" y="5873402"/>
            <a:ext cx="268044" cy="707886"/>
          </a:xfrm>
          <a:prstGeom prst="roundRect">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000" dirty="0">
              <a:solidFill>
                <a:schemeClr val="tx1"/>
              </a:solidFill>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A3B01459-1DCE-4723-817D-FA675383B560}"/>
              </a:ext>
            </a:extLst>
          </p:cNvPr>
          <p:cNvSpPr/>
          <p:nvPr/>
        </p:nvSpPr>
        <p:spPr>
          <a:xfrm>
            <a:off x="2195326" y="5873402"/>
            <a:ext cx="1494830" cy="707886"/>
          </a:xfrm>
          <a:prstGeom prst="roundRect">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4000" b="1" cap="none" spc="0" dirty="0">
                <a:ln w="0"/>
                <a:solidFill>
                  <a:schemeClr val="tx1"/>
                </a:solidFill>
                <a:latin typeface="Arial" panose="020B0604020202020204" pitchFamily="34" charset="0"/>
                <a:ea typeface="Yu Mincho" panose="02020400000000000000" pitchFamily="18" charset="-128"/>
                <a:cs typeface="Arial" panose="020B0604020202020204" pitchFamily="34" charset="0"/>
              </a:rPr>
              <a:t>A</a:t>
            </a:r>
            <a:r>
              <a:rPr lang="vi-VN" altLang="ja-JP" sz="4000" b="1" dirty="0">
                <a:ln w="0"/>
                <a:solidFill>
                  <a:schemeClr val="bg1"/>
                </a:solidFill>
                <a:latin typeface="Arial" panose="020B0604020202020204" pitchFamily="34" charset="0"/>
                <a:ea typeface="Yu Mincho" panose="02020400000000000000" pitchFamily="18" charset="-128"/>
                <a:cs typeface="Arial" panose="020B0604020202020204" pitchFamily="34" charset="0"/>
              </a:rPr>
              <a:t>40</a:t>
            </a:r>
            <a:endParaRPr lang="en-US" altLang="ja-JP" sz="4000" b="1" cap="none" spc="0" dirty="0">
              <a:ln w="0"/>
              <a:solidFill>
                <a:schemeClr val="bg1"/>
              </a:solidFill>
              <a:latin typeface="Arial" panose="020B0604020202020204" pitchFamily="34" charset="0"/>
              <a:ea typeface="Yu Mincho" panose="02020400000000000000" pitchFamily="18" charset="-128"/>
              <a:cs typeface="Arial" panose="020B0604020202020204" pitchFamily="34" charset="0"/>
            </a:endParaRPr>
          </a:p>
        </p:txBody>
      </p:sp>
      <p:pic>
        <p:nvPicPr>
          <p:cNvPr id="20" name="Picture 2" descr="Kỷ Lục Quay Đĩa Bản Ghi Vinyl Âm - Miễn Phí vector hình ảnh trên Pixabay">
            <a:extLst>
              <a:ext uri="{FF2B5EF4-FFF2-40B4-BE49-F238E27FC236}">
                <a16:creationId xmlns:a16="http://schemas.microsoft.com/office/drawing/2014/main" id="{096FDB08-0A22-4117-AC1E-A970DA6A85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512" y="5515863"/>
            <a:ext cx="1167528" cy="10654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3471F0A-E108-7D47-B5B3-17A4D4B54336}"/>
              </a:ext>
            </a:extLst>
          </p:cNvPr>
          <p:cNvPicPr>
            <a:picLocks noChangeAspect="1"/>
          </p:cNvPicPr>
          <p:nvPr/>
        </p:nvPicPr>
        <p:blipFill>
          <a:blip r:embed="rId9"/>
          <a:stretch>
            <a:fillRect/>
          </a:stretch>
        </p:blipFill>
        <p:spPr>
          <a:xfrm>
            <a:off x="4170556" y="1792462"/>
            <a:ext cx="7875235" cy="5065538"/>
          </a:xfrm>
          <a:prstGeom prst="rect">
            <a:avLst/>
          </a:prstGeom>
        </p:spPr>
      </p:pic>
      <p:pic>
        <p:nvPicPr>
          <p:cNvPr id="2" name="40 4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726616" y="5197729"/>
            <a:ext cx="487363" cy="487363"/>
          </a:xfrm>
          <a:prstGeom prst="rect">
            <a:avLst/>
          </a:prstGeom>
        </p:spPr>
      </p:pic>
    </p:spTree>
    <p:extLst>
      <p:ext uri="{BB962C8B-B14F-4D97-AF65-F5344CB8AC3E}">
        <p14:creationId xmlns:p14="http://schemas.microsoft.com/office/powerpoint/2010/main" val="39315487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7">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lvl="0" algn="ctr"/>
            <a:endParaRPr lang="vi-VN" altLang="ja-JP" sz="6000" b="1" dirty="0"/>
          </a:p>
          <a:p>
            <a:pPr algn="ctr"/>
            <a:r>
              <a:rPr lang="ja-JP" altLang="en-US" sz="6000" b="1">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rPr>
              <a:t>チャレンジ </a:t>
            </a:r>
            <a:r>
              <a:rPr lang="vi-VN" altLang="ja-JP" sz="6000" b="1" dirty="0">
                <a:ln w="0"/>
                <a:solidFill>
                  <a:srgbClr val="FF0000"/>
                </a:solidFill>
                <a:effectLst>
                  <a:outerShdw blurRad="38100" dist="25400" dir="5400000" algn="ctr" rotWithShape="0">
                    <a:srgbClr val="6E747A">
                      <a:alpha val="43000"/>
                    </a:srgbClr>
                  </a:outerShdw>
                </a:effectLst>
                <a:ea typeface="Yu Mincho" panose="02020400000000000000" pitchFamily="18" charset="-128"/>
              </a:rPr>
              <a:t>2-</a:t>
            </a:r>
            <a:r>
              <a:rPr lang="en-US" altLang="ja-JP" sz="6000" b="1" dirty="0">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rPr>
              <a:t>2</a:t>
            </a:r>
            <a:endParaRPr lang="en-US" sz="6000" b="1" dirty="0">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endParaRPr>
          </a:p>
          <a:p>
            <a:pPr lvl="0" algn="ctr"/>
            <a:endParaRPr lang="en-US" sz="6000" dirty="0"/>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7">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18" name="Rectangle: Rounded Corners 17">
            <a:extLst>
              <a:ext uri="{FF2B5EF4-FFF2-40B4-BE49-F238E27FC236}">
                <a16:creationId xmlns:a16="http://schemas.microsoft.com/office/drawing/2014/main" id="{7F78CFBC-A5DB-42F4-9BF8-5B7BBD2C4A5E}"/>
              </a:ext>
            </a:extLst>
          </p:cNvPr>
          <p:cNvSpPr/>
          <p:nvPr/>
        </p:nvSpPr>
        <p:spPr>
          <a:xfrm>
            <a:off x="1854959" y="5873402"/>
            <a:ext cx="268044" cy="707886"/>
          </a:xfrm>
          <a:prstGeom prst="roundRect">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000" dirty="0">
              <a:solidFill>
                <a:schemeClr val="tx1"/>
              </a:solidFill>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A3B01459-1DCE-4723-817D-FA675383B560}"/>
              </a:ext>
            </a:extLst>
          </p:cNvPr>
          <p:cNvSpPr/>
          <p:nvPr/>
        </p:nvSpPr>
        <p:spPr>
          <a:xfrm>
            <a:off x="2195326" y="5873402"/>
            <a:ext cx="1494830" cy="707886"/>
          </a:xfrm>
          <a:prstGeom prst="roundRect">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4000" b="1" cap="none" spc="0" dirty="0">
                <a:ln w="0"/>
                <a:solidFill>
                  <a:schemeClr val="tx1"/>
                </a:solidFill>
                <a:latin typeface="Arial" panose="020B0604020202020204" pitchFamily="34" charset="0"/>
                <a:ea typeface="Yu Mincho" panose="02020400000000000000" pitchFamily="18" charset="-128"/>
                <a:cs typeface="Arial" panose="020B0604020202020204" pitchFamily="34" charset="0"/>
              </a:rPr>
              <a:t>A</a:t>
            </a:r>
            <a:r>
              <a:rPr lang="vi-VN" altLang="ja-JP" sz="4000" b="1" dirty="0">
                <a:ln w="0"/>
                <a:solidFill>
                  <a:schemeClr val="bg1"/>
                </a:solidFill>
                <a:latin typeface="Arial" panose="020B0604020202020204" pitchFamily="34" charset="0"/>
                <a:ea typeface="Yu Mincho" panose="02020400000000000000" pitchFamily="18" charset="-128"/>
                <a:cs typeface="Arial" panose="020B0604020202020204" pitchFamily="34" charset="0"/>
              </a:rPr>
              <a:t>41</a:t>
            </a:r>
            <a:endParaRPr lang="en-US" altLang="ja-JP" sz="4000" b="1" cap="none" spc="0" dirty="0">
              <a:ln w="0"/>
              <a:solidFill>
                <a:schemeClr val="bg1"/>
              </a:solidFill>
              <a:latin typeface="Arial" panose="020B0604020202020204" pitchFamily="34" charset="0"/>
              <a:ea typeface="Yu Mincho" panose="02020400000000000000" pitchFamily="18" charset="-128"/>
              <a:cs typeface="Arial" panose="020B0604020202020204" pitchFamily="34" charset="0"/>
            </a:endParaRPr>
          </a:p>
        </p:txBody>
      </p:sp>
      <p:pic>
        <p:nvPicPr>
          <p:cNvPr id="20" name="Picture 2" descr="Kỷ Lục Quay Đĩa Bản Ghi Vinyl Âm - Miễn Phí vector hình ảnh trên Pixabay">
            <a:extLst>
              <a:ext uri="{FF2B5EF4-FFF2-40B4-BE49-F238E27FC236}">
                <a16:creationId xmlns:a16="http://schemas.microsoft.com/office/drawing/2014/main" id="{096FDB08-0A22-4117-AC1E-A970DA6A85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512" y="5515863"/>
            <a:ext cx="1167528" cy="10654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CFC9940-8D58-DE41-AFCC-BA76ED37C345}"/>
              </a:ext>
            </a:extLst>
          </p:cNvPr>
          <p:cNvPicPr>
            <a:picLocks noChangeAspect="1"/>
          </p:cNvPicPr>
          <p:nvPr/>
        </p:nvPicPr>
        <p:blipFill>
          <a:blip r:embed="rId9"/>
          <a:stretch>
            <a:fillRect/>
          </a:stretch>
        </p:blipFill>
        <p:spPr>
          <a:xfrm>
            <a:off x="373416" y="1650155"/>
            <a:ext cx="5579288" cy="3587383"/>
          </a:xfrm>
          <a:prstGeom prst="rect">
            <a:avLst/>
          </a:prstGeom>
        </p:spPr>
      </p:pic>
      <p:pic>
        <p:nvPicPr>
          <p:cNvPr id="15" name="Picture 14">
            <a:extLst>
              <a:ext uri="{FF2B5EF4-FFF2-40B4-BE49-F238E27FC236}">
                <a16:creationId xmlns:a16="http://schemas.microsoft.com/office/drawing/2014/main" id="{DDC9C3DE-C325-F946-8573-7E4E1B325820}"/>
              </a:ext>
            </a:extLst>
          </p:cNvPr>
          <p:cNvPicPr>
            <a:picLocks noChangeAspect="1"/>
          </p:cNvPicPr>
          <p:nvPr/>
        </p:nvPicPr>
        <p:blipFill>
          <a:blip r:embed="rId10"/>
          <a:stretch>
            <a:fillRect/>
          </a:stretch>
        </p:blipFill>
        <p:spPr>
          <a:xfrm>
            <a:off x="6239296" y="1650155"/>
            <a:ext cx="5579288" cy="3562809"/>
          </a:xfrm>
          <a:prstGeom prst="rect">
            <a:avLst/>
          </a:prstGeom>
        </p:spPr>
      </p:pic>
      <p:pic>
        <p:nvPicPr>
          <p:cNvPr id="2" name="41 4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4142367" y="5983663"/>
            <a:ext cx="487363" cy="487363"/>
          </a:xfrm>
          <a:prstGeom prst="rect">
            <a:avLst/>
          </a:prstGeom>
        </p:spPr>
      </p:pic>
    </p:spTree>
    <p:extLst>
      <p:ext uri="{BB962C8B-B14F-4D97-AF65-F5344CB8AC3E}">
        <p14:creationId xmlns:p14="http://schemas.microsoft.com/office/powerpoint/2010/main" val="38500671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0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6000">
                <a:solidFill>
                  <a:srgbClr val="FF0000"/>
                </a:solidFill>
                <a:highlight>
                  <a:srgbClr val="FFFF00"/>
                </a:highlight>
                <a:latin typeface="Yu Mincho" panose="02020400000000000000" pitchFamily="18" charset="-128"/>
                <a:ea typeface="Yu Mincho" panose="02020400000000000000" pitchFamily="18" charset="-128"/>
              </a:rPr>
              <a:t>普通形</a:t>
            </a:r>
            <a:r>
              <a:rPr lang="ja-JP" altLang="en-US" sz="6000">
                <a:solidFill>
                  <a:srgbClr val="FF0000"/>
                </a:solidFill>
                <a:latin typeface="Yu Mincho" panose="02020400000000000000" pitchFamily="18" charset="-128"/>
                <a:ea typeface="Yu Mincho" panose="02020400000000000000" pitchFamily="18" charset="-128"/>
              </a:rPr>
              <a:t>んです</a:t>
            </a:r>
            <a:endParaRPr lang="en-US" sz="6000" dirty="0">
              <a:solidFill>
                <a:srgbClr val="FF0000"/>
              </a:solidFill>
              <a:latin typeface="Yu Mincho" panose="02020400000000000000" pitchFamily="18" charset="-128"/>
              <a:ea typeface="Yu Mincho" panose="02020400000000000000" pitchFamily="18" charset="-128"/>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14" name="Content Placeholder 2">
            <a:extLst>
              <a:ext uri="{FF2B5EF4-FFF2-40B4-BE49-F238E27FC236}">
                <a16:creationId xmlns:a16="http://schemas.microsoft.com/office/drawing/2014/main" id="{D21A4EF4-CF65-B84B-B6A9-9D1800851D02}"/>
              </a:ext>
            </a:extLst>
          </p:cNvPr>
          <p:cNvSpPr txBox="1">
            <a:spLocks/>
          </p:cNvSpPr>
          <p:nvPr/>
        </p:nvSpPr>
        <p:spPr>
          <a:xfrm>
            <a:off x="838200" y="3253781"/>
            <a:ext cx="10515600" cy="354010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vi-VN" sz="2600" dirty="0">
              <a:ea typeface="Yu Mincho" panose="02020400000000000000" pitchFamily="18" charset="-128"/>
            </a:endParaRPr>
          </a:p>
          <a:p>
            <a:pPr algn="l">
              <a:lnSpc>
                <a:spcPct val="110000"/>
              </a:lnSpc>
            </a:pPr>
            <a:r>
              <a:rPr lang="vi-VN" sz="2600" dirty="0"/>
              <a:t>A thường nóí giọng Osaka nhỉ? Anh từng sống ở Osaka à?</a:t>
            </a:r>
          </a:p>
          <a:p>
            <a:pPr algn="l">
              <a:lnSpc>
                <a:spcPct val="110000"/>
              </a:lnSpc>
            </a:pPr>
            <a:r>
              <a:rPr lang="vi-VN" sz="2600" dirty="0">
                <a:ea typeface="Yu Mincho" panose="02020400000000000000" pitchFamily="18" charset="-128"/>
              </a:rPr>
              <a:t>A</a:t>
            </a:r>
            <a:r>
              <a:rPr lang="ja-JP" altLang="en-US" sz="2600">
                <a:latin typeface="Yu Mincho" panose="02020400000000000000" pitchFamily="18" charset="-128"/>
                <a:ea typeface="Yu Mincho" panose="02020400000000000000" pitchFamily="18" charset="-128"/>
              </a:rPr>
              <a:t>さんは　ときどき　大阪弁　をつかいますね。</a:t>
            </a:r>
            <a:r>
              <a:rPr lang="en-US" sz="2600" dirty="0">
                <a:latin typeface="Yu Mincho" panose="02020400000000000000" pitchFamily="18" charset="-128"/>
                <a:ea typeface="Yu Mincho" panose="02020400000000000000" pitchFamily="18" charset="-128"/>
              </a:rPr>
              <a:t>A</a:t>
            </a:r>
            <a:r>
              <a:rPr lang="ja-JP" altLang="en-US" sz="2600">
                <a:latin typeface="Yu Mincho" panose="02020400000000000000" pitchFamily="18" charset="-128"/>
                <a:ea typeface="Yu Mincho" panose="02020400000000000000" pitchFamily="18" charset="-128"/>
              </a:rPr>
              <a:t>にすんでいた</a:t>
            </a:r>
            <a:r>
              <a:rPr lang="ja-JP" altLang="en-US" sz="2600">
                <a:solidFill>
                  <a:srgbClr val="FF0000"/>
                </a:solidFill>
                <a:latin typeface="Yu Mincho" panose="02020400000000000000" pitchFamily="18" charset="-128"/>
                <a:ea typeface="Yu Mincho" panose="02020400000000000000" pitchFamily="18" charset="-128"/>
              </a:rPr>
              <a:t>んですか</a:t>
            </a:r>
            <a:r>
              <a:rPr lang="ja-JP" altLang="en-US" sz="2600">
                <a:latin typeface="Yu Mincho" panose="02020400000000000000" pitchFamily="18" charset="-128"/>
                <a:ea typeface="Yu Mincho" panose="02020400000000000000" pitchFamily="18" charset="-128"/>
              </a:rPr>
              <a:t>？</a:t>
            </a:r>
            <a:endParaRPr lang="vi-VN" altLang="ja-JP" sz="2600" dirty="0">
              <a:ea typeface="Yu Mincho" panose="02020400000000000000" pitchFamily="18" charset="-128"/>
            </a:endParaRPr>
          </a:p>
          <a:p>
            <a:pPr algn="l">
              <a:lnSpc>
                <a:spcPct val="150000"/>
              </a:lnSpc>
            </a:pPr>
            <a:r>
              <a:rPr lang="en-US" sz="2600" dirty="0" err="1"/>
              <a:t>Phải</a:t>
            </a:r>
            <a:r>
              <a:rPr lang="vi-VN" sz="2600" dirty="0"/>
              <a:t>, tôi sống ở Osaka đến năm 15 tuổi.</a:t>
            </a:r>
            <a:br>
              <a:rPr lang="en-US" sz="2600" dirty="0"/>
            </a:br>
            <a:r>
              <a:rPr lang="ja-JP" altLang="en-US" sz="2600">
                <a:latin typeface="Yu Mincho" panose="02020400000000000000" pitchFamily="18" charset="-128"/>
                <a:ea typeface="Yu Mincho" panose="02020400000000000000" pitchFamily="18" charset="-128"/>
              </a:rPr>
              <a:t>ええ、１５歳まで大阪にすんでいました</a:t>
            </a:r>
            <a:endParaRPr lang="en-US" altLang="ja-JP" sz="2600" dirty="0">
              <a:latin typeface="Yu Mincho" panose="02020400000000000000" pitchFamily="18" charset="-128"/>
              <a:ea typeface="Yu Mincho" panose="02020400000000000000" pitchFamily="18" charset="-128"/>
            </a:endParaRPr>
          </a:p>
          <a:p>
            <a:endParaRPr lang="en-US" dirty="0"/>
          </a:p>
        </p:txBody>
      </p:sp>
      <p:sp>
        <p:nvSpPr>
          <p:cNvPr id="4" name="Terminator 3">
            <a:extLst>
              <a:ext uri="{FF2B5EF4-FFF2-40B4-BE49-F238E27FC236}">
                <a16:creationId xmlns:a16="http://schemas.microsoft.com/office/drawing/2014/main" id="{4D3C7CFB-65E4-5D4C-B430-87A78CB656E2}"/>
              </a:ext>
            </a:extLst>
          </p:cNvPr>
          <p:cNvSpPr/>
          <p:nvPr/>
        </p:nvSpPr>
        <p:spPr>
          <a:xfrm>
            <a:off x="2509837" y="1794526"/>
            <a:ext cx="7172325" cy="145925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b="1">
                <a:solidFill>
                  <a:srgbClr val="FF0000"/>
                </a:solidFill>
                <a:latin typeface="Yu Mincho" panose="02020400000000000000" pitchFamily="18" charset="-128"/>
                <a:ea typeface="Yu Mincho" panose="02020400000000000000" pitchFamily="18" charset="-128"/>
              </a:rPr>
              <a:t>んですか</a:t>
            </a:r>
            <a:br>
              <a:rPr lang="en-US" dirty="0"/>
            </a:br>
            <a:r>
              <a:rPr lang="vi-VN" dirty="0"/>
              <a:t>Người nói đưa ra phỏng đoán, xác nhận nguyên nhân hoặc lý do sau khi đã nhìn, nghe thấy một điều gì đó rồi sau đó xác nhận lại thông tin đó.</a:t>
            </a:r>
            <a:endParaRPr lang="en-US" dirty="0"/>
          </a:p>
        </p:txBody>
      </p:sp>
    </p:spTree>
    <p:extLst>
      <p:ext uri="{BB962C8B-B14F-4D97-AF65-F5344CB8AC3E}">
        <p14:creationId xmlns:p14="http://schemas.microsoft.com/office/powerpoint/2010/main" val="246936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6000">
                <a:solidFill>
                  <a:srgbClr val="FF0000"/>
                </a:solidFill>
                <a:highlight>
                  <a:srgbClr val="FFFF00"/>
                </a:highlight>
                <a:latin typeface="Yu Mincho" panose="02020400000000000000" pitchFamily="18" charset="-128"/>
                <a:ea typeface="Yu Mincho" panose="02020400000000000000" pitchFamily="18" charset="-128"/>
              </a:rPr>
              <a:t>普通形</a:t>
            </a:r>
            <a:r>
              <a:rPr lang="ja-JP" altLang="en-US" sz="6000">
                <a:solidFill>
                  <a:srgbClr val="FF0000"/>
                </a:solidFill>
                <a:latin typeface="Yu Mincho" panose="02020400000000000000" pitchFamily="18" charset="-128"/>
                <a:ea typeface="Yu Mincho" panose="02020400000000000000" pitchFamily="18" charset="-128"/>
              </a:rPr>
              <a:t>んです</a:t>
            </a:r>
            <a:endParaRPr lang="en-US" sz="6000" dirty="0">
              <a:solidFill>
                <a:srgbClr val="FF0000"/>
              </a:solidFill>
              <a:latin typeface="Yu Mincho" panose="02020400000000000000" pitchFamily="18" charset="-128"/>
              <a:ea typeface="Yu Mincho" panose="02020400000000000000" pitchFamily="18" charset="-128"/>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10" name="Content Placeholder 2">
            <a:extLst>
              <a:ext uri="{FF2B5EF4-FFF2-40B4-BE49-F238E27FC236}">
                <a16:creationId xmlns:a16="http://schemas.microsoft.com/office/drawing/2014/main" id="{A7725224-2B1D-B34A-BBD5-3B1032FC4DA6}"/>
              </a:ext>
            </a:extLst>
          </p:cNvPr>
          <p:cNvSpPr txBox="1">
            <a:spLocks/>
          </p:cNvSpPr>
          <p:nvPr/>
        </p:nvSpPr>
        <p:spPr>
          <a:xfrm>
            <a:off x="224191" y="2994905"/>
            <a:ext cx="10515600" cy="4170363"/>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ja-JP" altLang="en-US" sz="3400">
                <a:latin typeface="Yu Mincho" panose="02020400000000000000" pitchFamily="18" charset="-128"/>
                <a:ea typeface="Yu Mincho" panose="02020400000000000000" pitchFamily="18" charset="-128"/>
              </a:rPr>
              <a:t>おもしろいデザインのくつですね。どこでかった</a:t>
            </a:r>
            <a:r>
              <a:rPr lang="ja-JP" altLang="en-US" sz="3400">
                <a:solidFill>
                  <a:srgbClr val="FF0000"/>
                </a:solidFill>
                <a:latin typeface="Yu Mincho" panose="02020400000000000000" pitchFamily="18" charset="-128"/>
                <a:ea typeface="Yu Mincho" panose="02020400000000000000" pitchFamily="18" charset="-128"/>
              </a:rPr>
              <a:t>んですか</a:t>
            </a:r>
            <a:r>
              <a:rPr lang="ja-JP" altLang="en-US" sz="3400">
                <a:latin typeface="Yu Mincho" panose="02020400000000000000" pitchFamily="18" charset="-128"/>
                <a:ea typeface="Yu Mincho" panose="02020400000000000000" pitchFamily="18" charset="-128"/>
              </a:rPr>
              <a:t>？</a:t>
            </a:r>
            <a:endParaRPr lang="en-US" sz="3400" dirty="0">
              <a:latin typeface="Yu Mincho" panose="02020400000000000000" pitchFamily="18" charset="-128"/>
              <a:ea typeface="Yu Mincho" panose="02020400000000000000" pitchFamily="18" charset="-128"/>
            </a:endParaRPr>
          </a:p>
          <a:p>
            <a:pPr algn="l">
              <a:lnSpc>
                <a:spcPct val="110000"/>
              </a:lnSpc>
            </a:pPr>
            <a:r>
              <a:rPr lang="en-US" sz="3400" dirty="0" err="1"/>
              <a:t>Thiết</a:t>
            </a:r>
            <a:r>
              <a:rPr lang="vi-VN" sz="3400" dirty="0"/>
              <a:t> kế của đôi giày này lạ hay nhỉ. Bạn mua ở đâu vậy?</a:t>
            </a:r>
            <a:endParaRPr lang="en-US" sz="3400" dirty="0"/>
          </a:p>
          <a:p>
            <a:pPr algn="l">
              <a:lnSpc>
                <a:spcPct val="110000"/>
              </a:lnSpc>
            </a:pPr>
            <a:r>
              <a:rPr lang="ja-JP" altLang="en-US" sz="3400">
                <a:latin typeface="Yu Mincho" panose="02020400000000000000" pitchFamily="18" charset="-128"/>
                <a:ea typeface="Yu Mincho" panose="02020400000000000000" pitchFamily="18" charset="-128"/>
              </a:rPr>
              <a:t>日本でかいました</a:t>
            </a:r>
            <a:endParaRPr lang="vi-VN" altLang="ja-JP" sz="3400" dirty="0">
              <a:ea typeface="Yu Mincho" panose="02020400000000000000" pitchFamily="18" charset="-128"/>
            </a:endParaRPr>
          </a:p>
          <a:p>
            <a:pPr algn="l">
              <a:lnSpc>
                <a:spcPct val="110000"/>
              </a:lnSpc>
            </a:pPr>
            <a:r>
              <a:rPr lang="vi-VN" sz="3400" dirty="0"/>
              <a:t>Tôi mua ở Nhật Bản.</a:t>
            </a:r>
            <a:endParaRPr lang="en-US" sz="3400" dirty="0"/>
          </a:p>
          <a:p>
            <a:pPr algn="l">
              <a:lnSpc>
                <a:spcPct val="110000"/>
              </a:lnSpc>
            </a:pPr>
            <a:r>
              <a:rPr lang="ja-JP" altLang="en-US" sz="3400">
                <a:latin typeface="Yu Mincho" panose="02020400000000000000" pitchFamily="18" charset="-128"/>
                <a:ea typeface="Yu Mincho" panose="02020400000000000000" pitchFamily="18" charset="-128"/>
              </a:rPr>
              <a:t>いつ日本へ来た</a:t>
            </a:r>
            <a:r>
              <a:rPr lang="ja-JP" altLang="en-US" sz="3400">
                <a:solidFill>
                  <a:srgbClr val="FF0000"/>
                </a:solidFill>
                <a:latin typeface="Yu Mincho" panose="02020400000000000000" pitchFamily="18" charset="-128"/>
                <a:ea typeface="Yu Mincho" panose="02020400000000000000" pitchFamily="18" charset="-128"/>
              </a:rPr>
              <a:t>んですか</a:t>
            </a:r>
            <a:r>
              <a:rPr lang="ja-JP" altLang="en-US" sz="3400">
                <a:latin typeface="Yu Mincho" panose="02020400000000000000" pitchFamily="18" charset="-128"/>
                <a:ea typeface="Yu Mincho" panose="02020400000000000000" pitchFamily="18" charset="-128"/>
              </a:rPr>
              <a:t>。</a:t>
            </a:r>
            <a:endParaRPr lang="vi-VN" altLang="ja-JP" sz="3400" dirty="0">
              <a:ea typeface="Yu Mincho" panose="02020400000000000000" pitchFamily="18" charset="-128"/>
            </a:endParaRPr>
          </a:p>
          <a:p>
            <a:pPr algn="l">
              <a:lnSpc>
                <a:spcPct val="110000"/>
              </a:lnSpc>
            </a:pPr>
            <a:r>
              <a:rPr lang="vi-VN" sz="3400" dirty="0"/>
              <a:t>Bạn đến Nhật Bản Khi nào?</a:t>
            </a:r>
            <a:endParaRPr lang="en-US" sz="3400" dirty="0"/>
          </a:p>
          <a:p>
            <a:pPr algn="l">
              <a:lnSpc>
                <a:spcPct val="150000"/>
              </a:lnSpc>
            </a:pPr>
            <a:r>
              <a:rPr lang="ja-JP" altLang="en-US" sz="3400">
                <a:latin typeface="Yu Mincho" panose="02020400000000000000" pitchFamily="18" charset="-128"/>
                <a:ea typeface="Yu Mincho" panose="02020400000000000000" pitchFamily="18" charset="-128"/>
              </a:rPr>
              <a:t>今年の四月に来ました</a:t>
            </a:r>
            <a:r>
              <a:rPr lang="ja-JP" altLang="en-US"/>
              <a:t>。</a:t>
            </a:r>
            <a:endParaRPr lang="vi-VN" altLang="ja-JP" dirty="0"/>
          </a:p>
          <a:p>
            <a:pPr algn="l">
              <a:lnSpc>
                <a:spcPct val="110000"/>
              </a:lnSpc>
            </a:pPr>
            <a:r>
              <a:rPr lang="vi-VN" sz="3400" dirty="0"/>
              <a:t>Tôi đến vào tháng 4 năm nay</a:t>
            </a:r>
            <a:br>
              <a:rPr lang="en-US" sz="3400" dirty="0"/>
            </a:br>
            <a:endParaRPr lang="en-US" sz="3400" dirty="0"/>
          </a:p>
          <a:p>
            <a:pPr algn="l">
              <a:lnSpc>
                <a:spcPct val="150000"/>
              </a:lnSpc>
            </a:pPr>
            <a:endParaRPr lang="en-US" dirty="0"/>
          </a:p>
          <a:p>
            <a:endParaRPr lang="en-US" dirty="0"/>
          </a:p>
        </p:txBody>
      </p:sp>
      <p:pic>
        <p:nvPicPr>
          <p:cNvPr id="14" name="Picture 13">
            <a:extLst>
              <a:ext uri="{FF2B5EF4-FFF2-40B4-BE49-F238E27FC236}">
                <a16:creationId xmlns:a16="http://schemas.microsoft.com/office/drawing/2014/main" id="{92842142-AC03-1147-8E96-CA6E304F491F}"/>
              </a:ext>
            </a:extLst>
          </p:cNvPr>
          <p:cNvPicPr>
            <a:picLocks noChangeAspect="1"/>
          </p:cNvPicPr>
          <p:nvPr/>
        </p:nvPicPr>
        <p:blipFill>
          <a:blip r:embed="rId6"/>
          <a:stretch>
            <a:fillRect/>
          </a:stretch>
        </p:blipFill>
        <p:spPr>
          <a:xfrm>
            <a:off x="6701229" y="4000491"/>
            <a:ext cx="3704098" cy="2697046"/>
          </a:xfrm>
          <a:prstGeom prst="rect">
            <a:avLst/>
          </a:prstGeom>
        </p:spPr>
      </p:pic>
      <p:sp>
        <p:nvSpPr>
          <p:cNvPr id="15" name="Rounded Rectangular Callout 14">
            <a:extLst>
              <a:ext uri="{FF2B5EF4-FFF2-40B4-BE49-F238E27FC236}">
                <a16:creationId xmlns:a16="http://schemas.microsoft.com/office/drawing/2014/main" id="{D46F2C0D-DD55-8E4C-9040-6D4161957FA4}"/>
              </a:ext>
            </a:extLst>
          </p:cNvPr>
          <p:cNvSpPr/>
          <p:nvPr/>
        </p:nvSpPr>
        <p:spPr>
          <a:xfrm rot="2008606">
            <a:off x="8633423" y="1990433"/>
            <a:ext cx="3725458" cy="1952815"/>
          </a:xfrm>
          <a:prstGeom prst="wedgeRoundRectCallout">
            <a:avLst>
              <a:gd name="adj1" fmla="val -43587"/>
              <a:gd name="adj2" fmla="val 114459"/>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a:solidFill>
                  <a:srgbClr val="FF0000"/>
                </a:solidFill>
              </a:rPr>
              <a:t> </a:t>
            </a:r>
            <a:r>
              <a:rPr lang="en-US" sz="2000" dirty="0" err="1">
                <a:solidFill>
                  <a:schemeClr val="tx1"/>
                </a:solidFill>
                <a:latin typeface="Yu Mincho" panose="02020400000000000000" pitchFamily="18" charset="-128"/>
                <a:ea typeface="Yu Mincho" panose="02020400000000000000" pitchFamily="18" charset="-128"/>
              </a:rPr>
              <a:t>Người</a:t>
            </a:r>
            <a:r>
              <a:rPr lang="vi-VN" sz="2000" dirty="0">
                <a:solidFill>
                  <a:schemeClr val="tx1"/>
                </a:solidFill>
                <a:ea typeface="Yu Mincho" panose="02020400000000000000" pitchFamily="18" charset="-128"/>
              </a:rPr>
              <a:t> nói muốn được cung cấp thêm thông tin về những gì mình vừa nghe thấy.</a:t>
            </a:r>
            <a:endParaRPr lang="en-US" sz="2000" dirty="0">
              <a:solidFill>
                <a:schemeClr val="tx1"/>
              </a:solidFill>
              <a:latin typeface="Yu Mincho" panose="02020400000000000000" pitchFamily="18" charset="-128"/>
              <a:ea typeface="Yu Mincho" panose="02020400000000000000" pitchFamily="18" charset="-128"/>
            </a:endParaRPr>
          </a:p>
          <a:p>
            <a:endParaRPr lang="en-US"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024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P spid="1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6000">
                <a:solidFill>
                  <a:srgbClr val="FF0000"/>
                </a:solidFill>
                <a:highlight>
                  <a:srgbClr val="FFFF00"/>
                </a:highlight>
                <a:latin typeface="Yu Mincho" panose="02020400000000000000" pitchFamily="18" charset="-128"/>
                <a:ea typeface="Yu Mincho" panose="02020400000000000000" pitchFamily="18" charset="-128"/>
              </a:rPr>
              <a:t>普通形</a:t>
            </a:r>
            <a:r>
              <a:rPr lang="ja-JP" altLang="en-US" sz="6000">
                <a:solidFill>
                  <a:srgbClr val="FF0000"/>
                </a:solidFill>
                <a:latin typeface="Yu Mincho" panose="02020400000000000000" pitchFamily="18" charset="-128"/>
                <a:ea typeface="Yu Mincho" panose="02020400000000000000" pitchFamily="18" charset="-128"/>
              </a:rPr>
              <a:t>んです</a:t>
            </a:r>
            <a:endParaRPr lang="en-US" sz="6000" dirty="0">
              <a:solidFill>
                <a:srgbClr val="FF0000"/>
              </a:solidFill>
              <a:latin typeface="Yu Mincho" panose="02020400000000000000" pitchFamily="18" charset="-128"/>
              <a:ea typeface="Yu Mincho" panose="02020400000000000000" pitchFamily="18" charset="-128"/>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9" name="Title 1">
            <a:extLst>
              <a:ext uri="{FF2B5EF4-FFF2-40B4-BE49-F238E27FC236}">
                <a16:creationId xmlns:a16="http://schemas.microsoft.com/office/drawing/2014/main" id="{AD7C982D-1155-0241-9375-50EF765E8EB0}"/>
              </a:ext>
            </a:extLst>
          </p:cNvPr>
          <p:cNvSpPr txBox="1">
            <a:spLocks/>
          </p:cNvSpPr>
          <p:nvPr/>
        </p:nvSpPr>
        <p:spPr>
          <a:xfrm>
            <a:off x="838200" y="532190"/>
            <a:ext cx="10515600" cy="132556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endParaRPr lang="en-US" sz="2900" b="1" i="1" dirty="0">
              <a:solidFill>
                <a:srgbClr val="FF0000"/>
              </a:solidFill>
            </a:endParaRPr>
          </a:p>
        </p:txBody>
      </p:sp>
      <p:grpSp>
        <p:nvGrpSpPr>
          <p:cNvPr id="3" name="Group 2">
            <a:extLst>
              <a:ext uri="{FF2B5EF4-FFF2-40B4-BE49-F238E27FC236}">
                <a16:creationId xmlns:a16="http://schemas.microsoft.com/office/drawing/2014/main" id="{2A6DD236-B8E9-A344-A452-10D9029A909A}"/>
              </a:ext>
            </a:extLst>
          </p:cNvPr>
          <p:cNvGrpSpPr/>
          <p:nvPr/>
        </p:nvGrpSpPr>
        <p:grpSpPr>
          <a:xfrm>
            <a:off x="0" y="2927425"/>
            <a:ext cx="8170799" cy="3564721"/>
            <a:chOff x="204767" y="3293279"/>
            <a:chExt cx="8170799" cy="3564721"/>
          </a:xfrm>
        </p:grpSpPr>
        <p:sp>
          <p:nvSpPr>
            <p:cNvPr id="10" name="Content Placeholder 2">
              <a:extLst>
                <a:ext uri="{FF2B5EF4-FFF2-40B4-BE49-F238E27FC236}">
                  <a16:creationId xmlns:a16="http://schemas.microsoft.com/office/drawing/2014/main" id="{8D87ED47-7986-564F-88E7-49F333F249DC}"/>
                </a:ext>
              </a:extLst>
            </p:cNvPr>
            <p:cNvSpPr txBox="1">
              <a:spLocks/>
            </p:cNvSpPr>
            <p:nvPr/>
          </p:nvSpPr>
          <p:spPr>
            <a:xfrm>
              <a:off x="3352284" y="4238904"/>
              <a:ext cx="5023282" cy="22653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err="1"/>
                <a:t>Tại</a:t>
              </a:r>
              <a:r>
                <a:rPr lang="vi-VN" dirty="0"/>
                <a:t> sao bạn đến muộn?</a:t>
              </a:r>
              <a:endParaRPr lang="vi-VN" altLang="ja-JP" dirty="0"/>
            </a:p>
            <a:p>
              <a:pPr algn="l"/>
              <a:r>
                <a:rPr lang="ja-JP" altLang="en-US">
                  <a:latin typeface="Yu Mincho" panose="02020400000000000000" pitchFamily="18" charset="-128"/>
                  <a:ea typeface="Yu Mincho" panose="02020400000000000000" pitchFamily="18" charset="-128"/>
                </a:rPr>
                <a:t>どうしておくれた</a:t>
              </a:r>
              <a:r>
                <a:rPr lang="ja-JP" altLang="en-US">
                  <a:solidFill>
                    <a:srgbClr val="FF0000"/>
                  </a:solidFill>
                  <a:latin typeface="Yu Mincho" panose="02020400000000000000" pitchFamily="18" charset="-128"/>
                  <a:ea typeface="Yu Mincho" panose="02020400000000000000" pitchFamily="18" charset="-128"/>
                </a:rPr>
                <a:t>んですか</a:t>
              </a:r>
              <a:r>
                <a:rPr lang="ja-JP" altLang="en-US">
                  <a:latin typeface="Yu Mincho" panose="02020400000000000000" pitchFamily="18" charset="-128"/>
                  <a:ea typeface="Yu Mincho" panose="02020400000000000000" pitchFamily="18" charset="-128"/>
                </a:rPr>
                <a:t>？</a:t>
              </a:r>
              <a:endParaRPr lang="vi-VN" altLang="ja-JP" dirty="0">
                <a:ea typeface="Yu Mincho" panose="02020400000000000000" pitchFamily="18" charset="-128"/>
              </a:endParaRPr>
            </a:p>
            <a:p>
              <a:pPr algn="l"/>
              <a:r>
                <a:rPr lang="vi-VN" dirty="0"/>
                <a:t>Vì xe bus không đến.</a:t>
              </a:r>
              <a:endParaRPr lang="en-US" dirty="0"/>
            </a:p>
            <a:p>
              <a:pPr algn="l"/>
              <a:r>
                <a:rPr lang="ja-JP" altLang="en-US">
                  <a:latin typeface="Yu Mincho" panose="02020400000000000000" pitchFamily="18" charset="-128"/>
                  <a:ea typeface="Yu Mincho" panose="02020400000000000000" pitchFamily="18" charset="-128"/>
                </a:rPr>
                <a:t>バスがなかなか来なかった</a:t>
              </a:r>
              <a:r>
                <a:rPr lang="ja-JP" altLang="en-US">
                  <a:solidFill>
                    <a:srgbClr val="FF0000"/>
                  </a:solidFill>
                  <a:latin typeface="Yu Mincho" panose="02020400000000000000" pitchFamily="18" charset="-128"/>
                  <a:ea typeface="Yu Mincho" panose="02020400000000000000" pitchFamily="18" charset="-128"/>
                </a:rPr>
                <a:t>んです</a:t>
              </a:r>
              <a:r>
                <a:rPr lang="ja-JP" altLang="en-US">
                  <a:latin typeface="Yu Mincho" panose="02020400000000000000" pitchFamily="18" charset="-128"/>
                  <a:ea typeface="Yu Mincho" panose="02020400000000000000" pitchFamily="18" charset="-128"/>
                </a:rPr>
                <a:t>。</a:t>
              </a:r>
              <a:endParaRPr lang="en-US" dirty="0">
                <a:latin typeface="Yu Mincho" panose="02020400000000000000" pitchFamily="18" charset="-128"/>
                <a:ea typeface="Yu Mincho" panose="02020400000000000000" pitchFamily="18" charset="-128"/>
              </a:endParaRPr>
            </a:p>
          </p:txBody>
        </p:sp>
        <p:pic>
          <p:nvPicPr>
            <p:cNvPr id="14" name="Picture 13">
              <a:extLst>
                <a:ext uri="{FF2B5EF4-FFF2-40B4-BE49-F238E27FC236}">
                  <a16:creationId xmlns:a16="http://schemas.microsoft.com/office/drawing/2014/main" id="{8BA72D6B-481C-4349-B2EC-9DE22DC53D41}"/>
                </a:ext>
              </a:extLst>
            </p:cNvPr>
            <p:cNvPicPr>
              <a:picLocks noChangeAspect="1"/>
            </p:cNvPicPr>
            <p:nvPr/>
          </p:nvPicPr>
          <p:blipFill>
            <a:blip r:embed="rId6"/>
            <a:stretch>
              <a:fillRect/>
            </a:stretch>
          </p:blipFill>
          <p:spPr>
            <a:xfrm>
              <a:off x="204767" y="3293279"/>
              <a:ext cx="2769221" cy="3564721"/>
            </a:xfrm>
            <a:prstGeom prst="rect">
              <a:avLst/>
            </a:prstGeom>
          </p:spPr>
        </p:pic>
      </p:grpSp>
      <p:sp>
        <p:nvSpPr>
          <p:cNvPr id="16" name="Rounded Rectangular Callout 15">
            <a:extLst>
              <a:ext uri="{FF2B5EF4-FFF2-40B4-BE49-F238E27FC236}">
                <a16:creationId xmlns:a16="http://schemas.microsoft.com/office/drawing/2014/main" id="{D182A5EE-79EF-DF43-A567-91EDEE2F645C}"/>
              </a:ext>
            </a:extLst>
          </p:cNvPr>
          <p:cNvSpPr/>
          <p:nvPr/>
        </p:nvSpPr>
        <p:spPr>
          <a:xfrm rot="2252557">
            <a:off x="8280082" y="2433072"/>
            <a:ext cx="3507680" cy="2520616"/>
          </a:xfrm>
          <a:prstGeom prst="wedgeRoundRectCallout">
            <a:avLst>
              <a:gd name="adj1" fmla="val -36770"/>
              <a:gd name="adj2" fmla="val 10003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000" b="1" i="1" dirty="0">
                <a:solidFill>
                  <a:srgbClr val="FF0000"/>
                </a:solidFill>
              </a:rPr>
              <a:t>Người nói muốn người nghe giải thích thêm vì lý do, nguyên nhân của những gì mình đã thấy, nghe.</a:t>
            </a:r>
            <a:br>
              <a:rPr lang="vi-VN" sz="2000" b="1" i="1" dirty="0">
                <a:solidFill>
                  <a:srgbClr val="FF0000"/>
                </a:solidFill>
              </a:rPr>
            </a:br>
            <a:endParaRPr lang="en-US" sz="2000" b="1" i="1" dirty="0">
              <a:solidFill>
                <a:srgbClr val="FF0000"/>
              </a:solidFill>
            </a:endParaRPr>
          </a:p>
        </p:txBody>
      </p:sp>
    </p:spTree>
    <p:extLst>
      <p:ext uri="{BB962C8B-B14F-4D97-AF65-F5344CB8AC3E}">
        <p14:creationId xmlns:p14="http://schemas.microsoft.com/office/powerpoint/2010/main" val="208662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5" y="166587"/>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6000">
                <a:solidFill>
                  <a:srgbClr val="FF0000"/>
                </a:solidFill>
                <a:highlight>
                  <a:srgbClr val="FFFF00"/>
                </a:highlight>
                <a:latin typeface="Yu Mincho" panose="02020400000000000000" pitchFamily="18" charset="-128"/>
                <a:ea typeface="Yu Mincho" panose="02020400000000000000" pitchFamily="18" charset="-128"/>
              </a:rPr>
              <a:t>普通形</a:t>
            </a:r>
            <a:r>
              <a:rPr lang="ja-JP" altLang="en-US" sz="6000">
                <a:solidFill>
                  <a:srgbClr val="FF0000"/>
                </a:solidFill>
                <a:latin typeface="Yu Mincho" panose="02020400000000000000" pitchFamily="18" charset="-128"/>
                <a:ea typeface="Yu Mincho" panose="02020400000000000000" pitchFamily="18" charset="-128"/>
              </a:rPr>
              <a:t>んです</a:t>
            </a:r>
            <a:endParaRPr lang="en-US" sz="6000" dirty="0">
              <a:solidFill>
                <a:srgbClr val="FF0000"/>
              </a:solidFill>
              <a:latin typeface="Yu Mincho" panose="02020400000000000000" pitchFamily="18" charset="-128"/>
              <a:ea typeface="Yu Mincho" panose="02020400000000000000" pitchFamily="18" charset="-128"/>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9" name="Title 1">
            <a:extLst>
              <a:ext uri="{FF2B5EF4-FFF2-40B4-BE49-F238E27FC236}">
                <a16:creationId xmlns:a16="http://schemas.microsoft.com/office/drawing/2014/main" id="{5F975186-6F31-F54F-98A7-2C79925E4E08}"/>
              </a:ext>
            </a:extLst>
          </p:cNvPr>
          <p:cNvSpPr txBox="1">
            <a:spLocks/>
          </p:cNvSpPr>
          <p:nvPr/>
        </p:nvSpPr>
        <p:spPr>
          <a:xfrm>
            <a:off x="1020490" y="89951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sz="2900" b="1" i="1" dirty="0">
                <a:solidFill>
                  <a:srgbClr val="FF0000"/>
                </a:solidFill>
              </a:rPr>
            </a:br>
            <a:endParaRPr lang="en-US" sz="2900" b="1" i="1" dirty="0">
              <a:solidFill>
                <a:srgbClr val="FF0000"/>
              </a:solidFill>
            </a:endParaRPr>
          </a:p>
        </p:txBody>
      </p:sp>
      <p:grpSp>
        <p:nvGrpSpPr>
          <p:cNvPr id="5" name="Group 4">
            <a:extLst>
              <a:ext uri="{FF2B5EF4-FFF2-40B4-BE49-F238E27FC236}">
                <a16:creationId xmlns:a16="http://schemas.microsoft.com/office/drawing/2014/main" id="{D854B9BF-ED1F-0449-AA46-0BC2BA591533}"/>
              </a:ext>
            </a:extLst>
          </p:cNvPr>
          <p:cNvGrpSpPr/>
          <p:nvPr/>
        </p:nvGrpSpPr>
        <p:grpSpPr>
          <a:xfrm>
            <a:off x="224191" y="2184375"/>
            <a:ext cx="6767624" cy="2717583"/>
            <a:chOff x="224191" y="2184375"/>
            <a:chExt cx="6767624" cy="2717583"/>
          </a:xfrm>
        </p:grpSpPr>
        <p:sp>
          <p:nvSpPr>
            <p:cNvPr id="10" name="Content Placeholder 2">
              <a:extLst>
                <a:ext uri="{FF2B5EF4-FFF2-40B4-BE49-F238E27FC236}">
                  <a16:creationId xmlns:a16="http://schemas.microsoft.com/office/drawing/2014/main" id="{E8431591-A6F7-DE40-8E6D-8A99E4722D27}"/>
                </a:ext>
              </a:extLst>
            </p:cNvPr>
            <p:cNvSpPr txBox="1">
              <a:spLocks/>
            </p:cNvSpPr>
            <p:nvPr/>
          </p:nvSpPr>
          <p:spPr>
            <a:xfrm>
              <a:off x="3157016" y="2429614"/>
              <a:ext cx="3834799" cy="174094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vi-VN" dirty="0"/>
                <a:t>Bạn bị làm sao thế?</a:t>
              </a:r>
            </a:p>
            <a:p>
              <a:pPr algn="l"/>
              <a:r>
                <a:rPr lang="ja-JP" altLang="en-US">
                  <a:latin typeface="Yu Mincho" panose="02020400000000000000" pitchFamily="18" charset="-128"/>
                  <a:ea typeface="Yu Mincho" panose="02020400000000000000" pitchFamily="18" charset="-128"/>
                </a:rPr>
                <a:t>どうした</a:t>
              </a:r>
              <a:r>
                <a:rPr lang="ja-JP" altLang="en-US">
                  <a:solidFill>
                    <a:srgbClr val="FF0000"/>
                  </a:solidFill>
                  <a:latin typeface="Yu Mincho" panose="02020400000000000000" pitchFamily="18" charset="-128"/>
                  <a:ea typeface="Yu Mincho" panose="02020400000000000000" pitchFamily="18" charset="-128"/>
                </a:rPr>
                <a:t>んですか</a:t>
              </a:r>
              <a:r>
                <a:rPr lang="ja-JP" altLang="en-US">
                  <a:latin typeface="Yu Mincho" panose="02020400000000000000" pitchFamily="18" charset="-128"/>
                  <a:ea typeface="Yu Mincho" panose="02020400000000000000" pitchFamily="18" charset="-128"/>
                </a:rPr>
                <a:t>？</a:t>
              </a:r>
              <a:endParaRPr lang="vi-VN" dirty="0">
                <a:ea typeface="Yu Mincho" panose="02020400000000000000" pitchFamily="18" charset="-128"/>
              </a:endParaRPr>
            </a:p>
            <a:p>
              <a:pPr algn="l"/>
              <a:r>
                <a:rPr lang="vi-VN" dirty="0"/>
                <a:t>Tôi bị đau đầu.</a:t>
              </a:r>
            </a:p>
            <a:p>
              <a:pPr algn="l">
                <a:lnSpc>
                  <a:spcPct val="100000"/>
                </a:lnSpc>
              </a:pPr>
              <a:r>
                <a:rPr lang="ja-JP" altLang="en-US">
                  <a:latin typeface="Yu Mincho" panose="02020400000000000000" pitchFamily="18" charset="-128"/>
                  <a:ea typeface="Yu Mincho" panose="02020400000000000000" pitchFamily="18" charset="-128"/>
                </a:rPr>
                <a:t>頭が痛い</a:t>
              </a:r>
              <a:r>
                <a:rPr lang="ja-JP" altLang="en-US">
                  <a:solidFill>
                    <a:srgbClr val="FF0000"/>
                  </a:solidFill>
                  <a:latin typeface="Yu Mincho" panose="02020400000000000000" pitchFamily="18" charset="-128"/>
                  <a:ea typeface="Yu Mincho" panose="02020400000000000000" pitchFamily="18" charset="-128"/>
                </a:rPr>
                <a:t>んです</a:t>
              </a:r>
              <a:r>
                <a:rPr lang="ja-JP" altLang="en-US">
                  <a:latin typeface="Yu Mincho" panose="02020400000000000000" pitchFamily="18" charset="-128"/>
                  <a:ea typeface="Yu Mincho" panose="02020400000000000000" pitchFamily="18" charset="-128"/>
                </a:rPr>
                <a:t>。</a:t>
              </a:r>
              <a:endParaRPr lang="vi-VN" altLang="ja-JP" dirty="0">
                <a:ea typeface="Yu Mincho" panose="02020400000000000000" pitchFamily="18" charset="-128"/>
              </a:endParaRPr>
            </a:p>
            <a:p>
              <a:endParaRPr lang="en-US" dirty="0"/>
            </a:p>
            <a:p>
              <a:endParaRPr lang="en-US" dirty="0"/>
            </a:p>
          </p:txBody>
        </p:sp>
        <p:pic>
          <p:nvPicPr>
            <p:cNvPr id="14" name="Picture 13">
              <a:extLst>
                <a:ext uri="{FF2B5EF4-FFF2-40B4-BE49-F238E27FC236}">
                  <a16:creationId xmlns:a16="http://schemas.microsoft.com/office/drawing/2014/main" id="{A49521F1-C98E-1347-956C-E0E1A9EBBA81}"/>
                </a:ext>
              </a:extLst>
            </p:cNvPr>
            <p:cNvPicPr>
              <a:picLocks noChangeAspect="1"/>
            </p:cNvPicPr>
            <p:nvPr/>
          </p:nvPicPr>
          <p:blipFill>
            <a:blip r:embed="rId6"/>
            <a:stretch>
              <a:fillRect/>
            </a:stretch>
          </p:blipFill>
          <p:spPr>
            <a:xfrm>
              <a:off x="224191" y="2184375"/>
              <a:ext cx="2740420" cy="2717583"/>
            </a:xfrm>
            <a:prstGeom prst="rect">
              <a:avLst/>
            </a:prstGeom>
          </p:spPr>
        </p:pic>
      </p:grpSp>
      <p:grpSp>
        <p:nvGrpSpPr>
          <p:cNvPr id="7" name="Group 6">
            <a:extLst>
              <a:ext uri="{FF2B5EF4-FFF2-40B4-BE49-F238E27FC236}">
                <a16:creationId xmlns:a16="http://schemas.microsoft.com/office/drawing/2014/main" id="{5DEE5849-6D2B-4F4C-9D48-0FDB07B8B8C7}"/>
              </a:ext>
            </a:extLst>
          </p:cNvPr>
          <p:cNvGrpSpPr/>
          <p:nvPr/>
        </p:nvGrpSpPr>
        <p:grpSpPr>
          <a:xfrm>
            <a:off x="146209" y="4632924"/>
            <a:ext cx="10923990" cy="2297085"/>
            <a:chOff x="146209" y="4632924"/>
            <a:chExt cx="10923990" cy="2297085"/>
          </a:xfrm>
        </p:grpSpPr>
        <p:pic>
          <p:nvPicPr>
            <p:cNvPr id="15" name="Picture 14">
              <a:extLst>
                <a:ext uri="{FF2B5EF4-FFF2-40B4-BE49-F238E27FC236}">
                  <a16:creationId xmlns:a16="http://schemas.microsoft.com/office/drawing/2014/main" id="{033111B8-CF4A-514A-ACED-B2FC85A49CD1}"/>
                </a:ext>
              </a:extLst>
            </p:cNvPr>
            <p:cNvPicPr>
              <a:picLocks noChangeAspect="1"/>
            </p:cNvPicPr>
            <p:nvPr/>
          </p:nvPicPr>
          <p:blipFill>
            <a:blip r:embed="rId7"/>
            <a:stretch>
              <a:fillRect/>
            </a:stretch>
          </p:blipFill>
          <p:spPr>
            <a:xfrm>
              <a:off x="6808554" y="4632924"/>
              <a:ext cx="4261645" cy="2175894"/>
            </a:xfrm>
            <a:prstGeom prst="rect">
              <a:avLst/>
            </a:prstGeom>
          </p:spPr>
        </p:pic>
        <p:sp>
          <p:nvSpPr>
            <p:cNvPr id="2" name="Rectangle 1">
              <a:extLst>
                <a:ext uri="{FF2B5EF4-FFF2-40B4-BE49-F238E27FC236}">
                  <a16:creationId xmlns:a16="http://schemas.microsoft.com/office/drawing/2014/main" id="{B93FD800-9718-324E-A657-E5142A6728DE}"/>
                </a:ext>
              </a:extLst>
            </p:cNvPr>
            <p:cNvSpPr/>
            <p:nvPr/>
          </p:nvSpPr>
          <p:spPr>
            <a:xfrm>
              <a:off x="146209" y="5123361"/>
              <a:ext cx="5913710" cy="1806648"/>
            </a:xfrm>
            <a:prstGeom prst="rect">
              <a:avLst/>
            </a:prstGeom>
          </p:spPr>
          <p:txBody>
            <a:bodyPr wrap="square">
              <a:spAutoFit/>
            </a:bodyPr>
            <a:lstStyle/>
            <a:p>
              <a:pPr>
                <a:lnSpc>
                  <a:spcPct val="90000"/>
                </a:lnSpc>
                <a:spcBef>
                  <a:spcPts val="1000"/>
                </a:spcBef>
              </a:pPr>
              <a:r>
                <a:rPr lang="ja-JP" altLang="en-US" sz="2400">
                  <a:latin typeface="Yu Mincho" panose="02020400000000000000" pitchFamily="18" charset="-128"/>
                  <a:ea typeface="Yu Mincho" panose="02020400000000000000" pitchFamily="18" charset="-128"/>
                </a:rPr>
                <a:t>どうして日本語を勉強している</a:t>
              </a:r>
              <a:r>
                <a:rPr lang="ja-JP" altLang="en-US" sz="2400">
                  <a:solidFill>
                    <a:srgbClr val="FF0000"/>
                  </a:solidFill>
                  <a:latin typeface="Yu Mincho" panose="02020400000000000000" pitchFamily="18" charset="-128"/>
                  <a:ea typeface="Yu Mincho" panose="02020400000000000000" pitchFamily="18" charset="-128"/>
                </a:rPr>
                <a:t>んですか</a:t>
              </a:r>
              <a:r>
                <a:rPr lang="ja-JP" altLang="en-US" sz="2400">
                  <a:latin typeface="Yu Mincho" panose="02020400000000000000" pitchFamily="18" charset="-128"/>
                  <a:ea typeface="Yu Mincho" panose="02020400000000000000" pitchFamily="18" charset="-128"/>
                </a:rPr>
                <a:t>。</a:t>
              </a:r>
              <a:endParaRPr lang="vi-VN" altLang="ja-JP" sz="2400" dirty="0">
                <a:ea typeface="Yu Mincho" panose="02020400000000000000" pitchFamily="18" charset="-128"/>
              </a:endParaRPr>
            </a:p>
            <a:p>
              <a:pPr>
                <a:lnSpc>
                  <a:spcPct val="90000"/>
                </a:lnSpc>
                <a:spcBef>
                  <a:spcPts val="1000"/>
                </a:spcBef>
              </a:pPr>
              <a:r>
                <a:rPr lang="vi-VN" sz="2400" dirty="0"/>
                <a:t>Tại sao bạn học tiếng Nhật?</a:t>
              </a:r>
              <a:endParaRPr lang="en-US" sz="2400" dirty="0"/>
            </a:p>
            <a:p>
              <a:pPr>
                <a:lnSpc>
                  <a:spcPct val="90000"/>
                </a:lnSpc>
                <a:spcBef>
                  <a:spcPts val="1000"/>
                </a:spcBef>
              </a:pPr>
              <a:r>
                <a:rPr lang="ja-JP" altLang="en-US" sz="2400">
                  <a:latin typeface="Yu Mincho" panose="02020400000000000000" pitchFamily="18" charset="-128"/>
                  <a:ea typeface="Yu Mincho" panose="02020400000000000000" pitchFamily="18" charset="-128"/>
                </a:rPr>
                <a:t>日本の映画が　好きな</a:t>
              </a:r>
              <a:r>
                <a:rPr lang="ja-JP" altLang="en-US" sz="2400">
                  <a:solidFill>
                    <a:srgbClr val="FF0000"/>
                  </a:solidFill>
                  <a:latin typeface="Yu Mincho" panose="02020400000000000000" pitchFamily="18" charset="-128"/>
                  <a:ea typeface="Yu Mincho" panose="02020400000000000000" pitchFamily="18" charset="-128"/>
                </a:rPr>
                <a:t>んです</a:t>
              </a:r>
              <a:r>
                <a:rPr lang="ja-JP" altLang="en-US" sz="2400">
                  <a:latin typeface="Yu Mincho" panose="02020400000000000000" pitchFamily="18" charset="-128"/>
                  <a:ea typeface="Yu Mincho" panose="02020400000000000000" pitchFamily="18" charset="-128"/>
                </a:rPr>
                <a:t>。</a:t>
              </a:r>
              <a:endParaRPr lang="vi-VN" altLang="ja-JP" sz="2400" dirty="0">
                <a:ea typeface="Yu Mincho" panose="02020400000000000000" pitchFamily="18" charset="-128"/>
              </a:endParaRPr>
            </a:p>
            <a:p>
              <a:pPr>
                <a:lnSpc>
                  <a:spcPct val="90000"/>
                </a:lnSpc>
                <a:spcBef>
                  <a:spcPts val="1000"/>
                </a:spcBef>
              </a:pPr>
              <a:r>
                <a:rPr lang="vi-VN" sz="2400" dirty="0"/>
                <a:t>Tôi thích phim nhật Bản</a:t>
              </a:r>
              <a:endParaRPr lang="en-US" sz="2400" dirty="0"/>
            </a:p>
          </p:txBody>
        </p:sp>
      </p:grpSp>
      <p:sp>
        <p:nvSpPr>
          <p:cNvPr id="4" name="Rounded Rectangular Callout 3">
            <a:extLst>
              <a:ext uri="{FF2B5EF4-FFF2-40B4-BE49-F238E27FC236}">
                <a16:creationId xmlns:a16="http://schemas.microsoft.com/office/drawing/2014/main" id="{DFEF9C1E-1E11-8F47-B61F-4B499EE7BCB9}"/>
              </a:ext>
            </a:extLst>
          </p:cNvPr>
          <p:cNvSpPr/>
          <p:nvPr/>
        </p:nvSpPr>
        <p:spPr>
          <a:xfrm rot="2008606">
            <a:off x="8290471" y="1989227"/>
            <a:ext cx="3507680" cy="1952815"/>
          </a:xfrm>
          <a:prstGeom prst="wedgeRoundRectCallout">
            <a:avLst>
              <a:gd name="adj1" fmla="val -43587"/>
              <a:gd name="adj2" fmla="val 114459"/>
              <a:gd name="adj3" fmla="val 1666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a:solidFill>
                  <a:schemeClr val="tx1"/>
                </a:solidFill>
                <a:latin typeface="Arial" panose="020B0604020202020204" pitchFamily="34" charset="0"/>
                <a:cs typeface="Arial" panose="020B0604020202020204" pitchFamily="34" charset="0"/>
              </a:rPr>
              <a:t>Người</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nói</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muốn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được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giải</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thích</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thêm</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về</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một</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tình</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trạng</a:t>
            </a:r>
            <a:r>
              <a:rPr lang="en-US" sz="2000" dirty="0">
                <a:solidFill>
                  <a:schemeClr val="tx1"/>
                </a:solidFill>
                <a:latin typeface="Arial" panose="020B0604020202020204" pitchFamily="34" charset="0"/>
                <a:cs typeface="Arial" panose="020B0604020202020204" pitchFamily="34" charset="0"/>
              </a:rPr>
              <a:t> hay </a:t>
            </a:r>
            <a:r>
              <a:rPr lang="en-US" sz="2000" dirty="0" err="1">
                <a:solidFill>
                  <a:schemeClr val="tx1"/>
                </a:solidFill>
                <a:latin typeface="Arial" panose="020B0604020202020204" pitchFamily="34" charset="0"/>
                <a:cs typeface="Arial" panose="020B0604020202020204" pitchFamily="34" charset="0"/>
              </a:rPr>
              <a:t>trạng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thái</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nào</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đó</a:t>
            </a:r>
            <a:r>
              <a:rPr lang="en-US" sz="2000" dirty="0">
                <a:solidFill>
                  <a:schemeClr val="tx1"/>
                </a:solidFill>
                <a:latin typeface="Arial" panose="020B0604020202020204" pitchFamily="34" charset="0"/>
                <a:cs typeface="Arial" panose="020B0604020202020204" pitchFamily="34" charset="0"/>
              </a:rPr>
              <a:t>.</a:t>
            </a:r>
            <a:br>
              <a:rPr lang="en-US" sz="2000" dirty="0">
                <a:solidFill>
                  <a:schemeClr val="tx1"/>
                </a:solidFill>
                <a:latin typeface="Arial" panose="020B0604020202020204" pitchFamily="34" charset="0"/>
                <a:cs typeface="Arial" panose="020B0604020202020204" pitchFamily="34" charset="0"/>
              </a:rPr>
            </a:br>
            <a:endParaRPr lang="en-US"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984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5"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6000">
                <a:solidFill>
                  <a:srgbClr val="FF0000"/>
                </a:solidFill>
                <a:highlight>
                  <a:srgbClr val="FFFF00"/>
                </a:highlight>
                <a:latin typeface="Yu Mincho" panose="02020400000000000000" pitchFamily="18" charset="-128"/>
                <a:ea typeface="Yu Mincho" panose="02020400000000000000" pitchFamily="18" charset="-128"/>
              </a:rPr>
              <a:t>普通形</a:t>
            </a:r>
            <a:r>
              <a:rPr lang="ja-JP" altLang="en-US" sz="6000">
                <a:solidFill>
                  <a:srgbClr val="FF0000"/>
                </a:solidFill>
                <a:latin typeface="Yu Mincho" panose="02020400000000000000" pitchFamily="18" charset="-128"/>
                <a:ea typeface="Yu Mincho" panose="02020400000000000000" pitchFamily="18" charset="-128"/>
              </a:rPr>
              <a:t>んです</a:t>
            </a:r>
            <a:endParaRPr lang="en-US" sz="6000" dirty="0">
              <a:solidFill>
                <a:srgbClr val="FF0000"/>
              </a:solidFill>
              <a:latin typeface="Yu Mincho" panose="02020400000000000000" pitchFamily="18" charset="-128"/>
              <a:ea typeface="Yu Mincho" panose="02020400000000000000" pitchFamily="18" charset="-128"/>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grpSp>
        <p:nvGrpSpPr>
          <p:cNvPr id="2" name="Group 1">
            <a:extLst>
              <a:ext uri="{FF2B5EF4-FFF2-40B4-BE49-F238E27FC236}">
                <a16:creationId xmlns:a16="http://schemas.microsoft.com/office/drawing/2014/main" id="{129A679A-A2B9-984A-BCF7-C0F0CC5D6217}"/>
              </a:ext>
            </a:extLst>
          </p:cNvPr>
          <p:cNvGrpSpPr/>
          <p:nvPr/>
        </p:nvGrpSpPr>
        <p:grpSpPr>
          <a:xfrm>
            <a:off x="338492" y="3687686"/>
            <a:ext cx="10826783" cy="2936272"/>
            <a:chOff x="338492" y="3875994"/>
            <a:chExt cx="10826783" cy="2747963"/>
          </a:xfrm>
        </p:grpSpPr>
        <p:sp>
          <p:nvSpPr>
            <p:cNvPr id="10" name="Content Placeholder 2">
              <a:extLst>
                <a:ext uri="{FF2B5EF4-FFF2-40B4-BE49-F238E27FC236}">
                  <a16:creationId xmlns:a16="http://schemas.microsoft.com/office/drawing/2014/main" id="{8C2B844B-9D98-1342-B710-16A0857715DC}"/>
                </a:ext>
              </a:extLst>
            </p:cNvPr>
            <p:cNvSpPr txBox="1">
              <a:spLocks/>
            </p:cNvSpPr>
            <p:nvPr/>
          </p:nvSpPr>
          <p:spPr>
            <a:xfrm>
              <a:off x="338492" y="3875994"/>
              <a:ext cx="4947884" cy="2747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ja-JP" altLang="en-US">
                  <a:latin typeface="Yu Mincho" panose="02020400000000000000" pitchFamily="18" charset="-128"/>
                  <a:ea typeface="Yu Mincho" panose="02020400000000000000" pitchFamily="18" charset="-128"/>
                </a:rPr>
                <a:t>まいあさしんぶんをよみますか</a:t>
              </a:r>
              <a:r>
                <a:rPr lang="ja-JP" altLang="en-US"/>
                <a:t>？</a:t>
              </a:r>
              <a:br>
                <a:rPr lang="en-US" dirty="0"/>
              </a:br>
              <a:r>
                <a:rPr lang="en-US" dirty="0"/>
                <a:t>Anh </a:t>
              </a:r>
              <a:r>
                <a:rPr lang="en-US" dirty="0" err="1"/>
                <a:t>có</a:t>
              </a:r>
              <a:r>
                <a:rPr lang="en-US" dirty="0"/>
                <a:t> </a:t>
              </a:r>
              <a:r>
                <a:rPr lang="en-US" dirty="0" err="1"/>
                <a:t>đọc</a:t>
              </a:r>
              <a:r>
                <a:rPr lang="en-US" dirty="0"/>
                <a:t> </a:t>
              </a:r>
              <a:r>
                <a:rPr lang="en-US" dirty="0" err="1"/>
                <a:t>mỗi</a:t>
              </a:r>
              <a:r>
                <a:rPr lang="en-US" dirty="0"/>
                <a:t> </a:t>
              </a:r>
              <a:r>
                <a:rPr lang="en-US" dirty="0" err="1"/>
                <a:t>buổi</a:t>
              </a:r>
              <a:r>
                <a:rPr lang="en-US" dirty="0"/>
                <a:t> </a:t>
              </a:r>
              <a:r>
                <a:rPr lang="en-US" dirty="0" err="1"/>
                <a:t>sáng</a:t>
              </a:r>
              <a:r>
                <a:rPr lang="en-US" dirty="0"/>
                <a:t> </a:t>
              </a:r>
              <a:r>
                <a:rPr lang="en-US" dirty="0" err="1"/>
                <a:t>không</a:t>
              </a:r>
              <a:r>
                <a:rPr lang="en-US" dirty="0"/>
                <a:t> ?</a:t>
              </a:r>
              <a:br>
                <a:rPr lang="en-US" dirty="0"/>
              </a:br>
              <a:r>
                <a:rPr lang="ja-JP" altLang="en-US">
                  <a:latin typeface="Yu Mincho" panose="02020400000000000000" pitchFamily="18" charset="-128"/>
                  <a:ea typeface="Yu Mincho" panose="02020400000000000000" pitchFamily="18" charset="-128"/>
                </a:rPr>
                <a:t>いいえ、じかんがない</a:t>
              </a:r>
              <a:r>
                <a:rPr lang="ja-JP" altLang="en-US">
                  <a:solidFill>
                    <a:srgbClr val="FF0000"/>
                  </a:solidFill>
                  <a:latin typeface="Yu Mincho" panose="02020400000000000000" pitchFamily="18" charset="-128"/>
                  <a:ea typeface="Yu Mincho" panose="02020400000000000000" pitchFamily="18" charset="-128"/>
                </a:rPr>
                <a:t>んです</a:t>
              </a:r>
              <a:r>
                <a:rPr lang="ja-JP" altLang="en-US">
                  <a:latin typeface="Yu Mincho" panose="02020400000000000000" pitchFamily="18" charset="-128"/>
                  <a:ea typeface="Yu Mincho" panose="02020400000000000000" pitchFamily="18" charset="-128"/>
                </a:rPr>
                <a:t>。</a:t>
              </a:r>
              <a:br>
                <a:rPr lang="en-US" dirty="0">
                  <a:latin typeface="Yu Mincho" panose="02020400000000000000" pitchFamily="18" charset="-128"/>
                  <a:ea typeface="Yu Mincho" panose="02020400000000000000" pitchFamily="18" charset="-128"/>
                </a:rPr>
              </a:br>
              <a:r>
                <a:rPr lang="en-US" dirty="0" err="1"/>
                <a:t>Không</a:t>
              </a:r>
              <a:r>
                <a:rPr lang="en-US" dirty="0"/>
                <a:t>, </a:t>
              </a:r>
              <a:r>
                <a:rPr lang="en-US" dirty="0" err="1"/>
                <a:t>vì</a:t>
              </a:r>
              <a:r>
                <a:rPr lang="en-US" dirty="0"/>
                <a:t> </a:t>
              </a:r>
              <a:r>
                <a:rPr lang="en-US" dirty="0" err="1"/>
                <a:t>tôi</a:t>
              </a:r>
              <a:r>
                <a:rPr lang="en-US" dirty="0"/>
                <a:t> </a:t>
              </a:r>
              <a:r>
                <a:rPr lang="en-US" dirty="0" err="1"/>
                <a:t>không</a:t>
              </a:r>
              <a:r>
                <a:rPr lang="en-US" dirty="0"/>
                <a:t> </a:t>
              </a:r>
              <a:r>
                <a:rPr lang="en-US" dirty="0" err="1"/>
                <a:t>có</a:t>
              </a:r>
              <a:r>
                <a:rPr lang="en-US" dirty="0"/>
                <a:t> </a:t>
              </a:r>
              <a:r>
                <a:rPr lang="en-US" dirty="0" err="1"/>
                <a:t>thời</a:t>
              </a:r>
              <a:r>
                <a:rPr lang="en-US" dirty="0"/>
                <a:t> </a:t>
              </a:r>
              <a:r>
                <a:rPr lang="en-US" dirty="0" err="1"/>
                <a:t>gian</a:t>
              </a:r>
              <a:r>
                <a:rPr lang="vi-VN" dirty="0"/>
                <a:t>.</a:t>
              </a:r>
              <a:endParaRPr lang="en-US" dirty="0"/>
            </a:p>
            <a:p>
              <a:endParaRPr lang="en-US" dirty="0"/>
            </a:p>
          </p:txBody>
        </p:sp>
        <p:pic>
          <p:nvPicPr>
            <p:cNvPr id="14" name="Picture 13">
              <a:extLst>
                <a:ext uri="{FF2B5EF4-FFF2-40B4-BE49-F238E27FC236}">
                  <a16:creationId xmlns:a16="http://schemas.microsoft.com/office/drawing/2014/main" id="{95103A97-20A3-B149-826F-5D946DAE74D3}"/>
                </a:ext>
              </a:extLst>
            </p:cNvPr>
            <p:cNvPicPr>
              <a:picLocks noChangeAspect="1"/>
            </p:cNvPicPr>
            <p:nvPr/>
          </p:nvPicPr>
          <p:blipFill>
            <a:blip r:embed="rId6"/>
            <a:stretch>
              <a:fillRect/>
            </a:stretch>
          </p:blipFill>
          <p:spPr>
            <a:xfrm>
              <a:off x="6210123" y="3875994"/>
              <a:ext cx="4955152" cy="2747963"/>
            </a:xfrm>
            <a:prstGeom prst="rect">
              <a:avLst/>
            </a:prstGeom>
          </p:spPr>
        </p:pic>
      </p:grpSp>
      <p:sp>
        <p:nvSpPr>
          <p:cNvPr id="3" name="Rectangle 2">
            <a:extLst>
              <a:ext uri="{FF2B5EF4-FFF2-40B4-BE49-F238E27FC236}">
                <a16:creationId xmlns:a16="http://schemas.microsoft.com/office/drawing/2014/main" id="{826A19B9-A2F5-7F4A-9AAA-7795D90898E4}"/>
              </a:ext>
            </a:extLst>
          </p:cNvPr>
          <p:cNvSpPr/>
          <p:nvPr/>
        </p:nvSpPr>
        <p:spPr>
          <a:xfrm>
            <a:off x="338493" y="1697322"/>
            <a:ext cx="5996483" cy="104608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t> Người nói trình bày nguyên nhân với lí do khi người nghe muốn biết.</a:t>
            </a:r>
            <a:endParaRPr lang="en-US" sz="2400" dirty="0"/>
          </a:p>
        </p:txBody>
      </p:sp>
      <p:sp>
        <p:nvSpPr>
          <p:cNvPr id="15" name="Rectangle 14">
            <a:extLst>
              <a:ext uri="{FF2B5EF4-FFF2-40B4-BE49-F238E27FC236}">
                <a16:creationId xmlns:a16="http://schemas.microsoft.com/office/drawing/2014/main" id="{B8F3DA8B-06C2-ED48-84E8-806CC5F7CEDC}"/>
              </a:ext>
            </a:extLst>
          </p:cNvPr>
          <p:cNvSpPr/>
          <p:nvPr/>
        </p:nvSpPr>
        <p:spPr>
          <a:xfrm>
            <a:off x="5689457" y="2833871"/>
            <a:ext cx="5996483" cy="85381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Người</a:t>
            </a:r>
            <a:r>
              <a:rPr lang="vi-VN" sz="2400" dirty="0">
                <a:solidFill>
                  <a:schemeClr val="tx1"/>
                </a:solidFill>
              </a:rPr>
              <a:t> nói muốn nói thêm về nguyên nhân, lý do cho những gì mình nói trước.</a:t>
            </a:r>
            <a:endParaRPr lang="en-US" sz="2400" dirty="0">
              <a:solidFill>
                <a:schemeClr val="tx1"/>
              </a:solidFill>
            </a:endParaRPr>
          </a:p>
        </p:txBody>
      </p:sp>
    </p:spTree>
    <p:extLst>
      <p:ext uri="{BB962C8B-B14F-4D97-AF65-F5344CB8AC3E}">
        <p14:creationId xmlns:p14="http://schemas.microsoft.com/office/powerpoint/2010/main" val="30564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vi-VN" sz="6000" b="1" dirty="0">
                <a:ln w="0"/>
                <a:solidFill>
                  <a:srgbClr val="FF0000"/>
                </a:solidFill>
                <a:effectLst>
                  <a:outerShdw blurRad="38100" dist="25400" dir="5400000" algn="ctr" rotWithShape="0">
                    <a:srgbClr val="6E747A">
                      <a:alpha val="43000"/>
                    </a:srgbClr>
                  </a:outerShdw>
                </a:effectLst>
                <a:ea typeface="Yu Mincho" panose="02020400000000000000" pitchFamily="18" charset="-128"/>
              </a:rPr>
              <a:t>2</a:t>
            </a:r>
            <a:r>
              <a:rPr lang="ja-JP" altLang="en-US" sz="6000" b="1">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rPr>
              <a:t> 夢に向かって</a:t>
            </a:r>
            <a:endParaRPr lang="en-US" sz="6000" b="1" dirty="0">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pic>
        <p:nvPicPr>
          <p:cNvPr id="3" name="Picture 2">
            <a:extLst>
              <a:ext uri="{FF2B5EF4-FFF2-40B4-BE49-F238E27FC236}">
                <a16:creationId xmlns:a16="http://schemas.microsoft.com/office/drawing/2014/main" id="{E5D5B1DB-F723-CD49-AEDC-25530FA6E568}"/>
              </a:ext>
            </a:extLst>
          </p:cNvPr>
          <p:cNvPicPr>
            <a:picLocks noChangeAspect="1"/>
          </p:cNvPicPr>
          <p:nvPr/>
        </p:nvPicPr>
        <p:blipFill>
          <a:blip r:embed="rId6"/>
          <a:stretch>
            <a:fillRect/>
          </a:stretch>
        </p:blipFill>
        <p:spPr>
          <a:xfrm>
            <a:off x="167047" y="1674728"/>
            <a:ext cx="3645282" cy="2036401"/>
          </a:xfrm>
          <a:prstGeom prst="rect">
            <a:avLst/>
          </a:prstGeom>
        </p:spPr>
      </p:pic>
      <p:pic>
        <p:nvPicPr>
          <p:cNvPr id="5" name="Picture 4">
            <a:extLst>
              <a:ext uri="{FF2B5EF4-FFF2-40B4-BE49-F238E27FC236}">
                <a16:creationId xmlns:a16="http://schemas.microsoft.com/office/drawing/2014/main" id="{DC484A02-1D29-914A-A7DB-6CEAD574F8ED}"/>
              </a:ext>
            </a:extLst>
          </p:cNvPr>
          <p:cNvPicPr>
            <a:picLocks noChangeAspect="1"/>
          </p:cNvPicPr>
          <p:nvPr/>
        </p:nvPicPr>
        <p:blipFill>
          <a:blip r:embed="rId7"/>
          <a:stretch>
            <a:fillRect/>
          </a:stretch>
        </p:blipFill>
        <p:spPr>
          <a:xfrm>
            <a:off x="146209" y="3711131"/>
            <a:ext cx="6823413" cy="3098955"/>
          </a:xfrm>
          <a:prstGeom prst="rect">
            <a:avLst/>
          </a:prstGeom>
        </p:spPr>
      </p:pic>
      <p:pic>
        <p:nvPicPr>
          <p:cNvPr id="8" name="Picture 7">
            <a:extLst>
              <a:ext uri="{FF2B5EF4-FFF2-40B4-BE49-F238E27FC236}">
                <a16:creationId xmlns:a16="http://schemas.microsoft.com/office/drawing/2014/main" id="{DFA28628-36CA-7249-A086-D03F67721732}"/>
              </a:ext>
            </a:extLst>
          </p:cNvPr>
          <p:cNvPicPr>
            <a:picLocks noChangeAspect="1"/>
          </p:cNvPicPr>
          <p:nvPr/>
        </p:nvPicPr>
        <p:blipFill>
          <a:blip r:embed="rId8"/>
          <a:stretch>
            <a:fillRect/>
          </a:stretch>
        </p:blipFill>
        <p:spPr>
          <a:xfrm>
            <a:off x="6990461" y="1606857"/>
            <a:ext cx="5201540" cy="4693581"/>
          </a:xfrm>
          <a:prstGeom prst="rect">
            <a:avLst/>
          </a:prstGeom>
        </p:spPr>
      </p:pic>
    </p:spTree>
    <p:extLst>
      <p:ext uri="{BB962C8B-B14F-4D97-AF65-F5344CB8AC3E}">
        <p14:creationId xmlns:p14="http://schemas.microsoft.com/office/powerpoint/2010/main" val="4205301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6000">
                <a:solidFill>
                  <a:srgbClr val="FF0000"/>
                </a:solidFill>
                <a:highlight>
                  <a:srgbClr val="FFFF00"/>
                </a:highlight>
                <a:latin typeface="Yu Mincho" panose="02020400000000000000" pitchFamily="18" charset="-128"/>
                <a:ea typeface="Yu Mincho" panose="02020400000000000000" pitchFamily="18" charset="-128"/>
              </a:rPr>
              <a:t>普通形</a:t>
            </a:r>
            <a:r>
              <a:rPr lang="ja-JP" altLang="en-US" sz="6000">
                <a:solidFill>
                  <a:srgbClr val="FF0000"/>
                </a:solidFill>
                <a:latin typeface="Yu Mincho" panose="02020400000000000000" pitchFamily="18" charset="-128"/>
                <a:ea typeface="Yu Mincho" panose="02020400000000000000" pitchFamily="18" charset="-128"/>
              </a:rPr>
              <a:t>んです</a:t>
            </a:r>
            <a:endParaRPr lang="en-US" sz="6000" dirty="0">
              <a:solidFill>
                <a:srgbClr val="FF0000"/>
              </a:solidFill>
              <a:latin typeface="Yu Mincho" panose="02020400000000000000" pitchFamily="18" charset="-128"/>
              <a:ea typeface="Yu Mincho" panose="02020400000000000000" pitchFamily="18" charset="-128"/>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9" name="Explosion 2 8">
            <a:extLst>
              <a:ext uri="{FF2B5EF4-FFF2-40B4-BE49-F238E27FC236}">
                <a16:creationId xmlns:a16="http://schemas.microsoft.com/office/drawing/2014/main" id="{3799121A-2001-334C-A293-3AB6EF11CE42}"/>
              </a:ext>
            </a:extLst>
          </p:cNvPr>
          <p:cNvSpPr/>
          <p:nvPr/>
        </p:nvSpPr>
        <p:spPr>
          <a:xfrm>
            <a:off x="286836" y="1482621"/>
            <a:ext cx="11618328" cy="5375379"/>
          </a:xfrm>
          <a:prstGeom prst="irregularSeal2">
            <a:avLst/>
          </a:prstGeom>
          <a:solidFill>
            <a:schemeClr val="accent4">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r>
              <a:rPr lang="en-US" sz="3200" b="1" dirty="0" err="1">
                <a:solidFill>
                  <a:srgbClr val="FF0000"/>
                </a:solidFill>
                <a:latin typeface="Arial" panose="020B0604020202020204" pitchFamily="34" charset="0"/>
                <a:ea typeface="Yu Mincho" panose="02020400000000000000" pitchFamily="18" charset="-128"/>
                <a:cs typeface="Arial" panose="020B0604020202020204" pitchFamily="34" charset="0"/>
              </a:rPr>
              <a:t>Không</a:t>
            </a:r>
            <a:r>
              <a:rPr lang="en-US" sz="3200" b="1" dirty="0">
                <a:solidFill>
                  <a:srgbClr val="FF0000"/>
                </a:solidFill>
                <a:latin typeface="Arial" panose="020B0604020202020204" pitchFamily="34" charset="0"/>
                <a:ea typeface="Yu Mincho" panose="02020400000000000000" pitchFamily="18" charset="-128"/>
                <a:cs typeface="Arial" panose="020B0604020202020204" pitchFamily="34" charset="0"/>
              </a:rPr>
              <a:t> </a:t>
            </a:r>
            <a:r>
              <a:rPr lang="en-US" sz="3200" b="1" dirty="0" err="1">
                <a:solidFill>
                  <a:srgbClr val="FF0000"/>
                </a:solidFill>
                <a:latin typeface="Arial" panose="020B0604020202020204" pitchFamily="34" charset="0"/>
                <a:ea typeface="Yu Mincho" panose="02020400000000000000" pitchFamily="18" charset="-128"/>
                <a:cs typeface="Arial" panose="020B0604020202020204" pitchFamily="34" charset="0"/>
              </a:rPr>
              <a:t>có</a:t>
            </a:r>
            <a:r>
              <a:rPr lang="vi-VN" sz="3200" b="1" dirty="0">
                <a:solidFill>
                  <a:srgbClr val="FF0000"/>
                </a:solidFill>
                <a:latin typeface="Arial" panose="020B0604020202020204" pitchFamily="34" charset="0"/>
                <a:ea typeface="Yu Mincho" panose="02020400000000000000" pitchFamily="18" charset="-128"/>
                <a:cs typeface="Arial" panose="020B0604020202020204" pitchFamily="34" charset="0"/>
              </a:rPr>
              <a:t>   </a:t>
            </a:r>
            <a:r>
              <a:rPr lang="ja-JP" altLang="en-US" sz="3200" b="1">
                <a:solidFill>
                  <a:srgbClr val="FF0000"/>
                </a:solidFill>
                <a:latin typeface="Yu Mincho" panose="02020400000000000000" pitchFamily="18" charset="-128"/>
                <a:ea typeface="Yu Mincho" panose="02020400000000000000" pitchFamily="18" charset="-128"/>
              </a:rPr>
              <a:t>～んですから。</a:t>
            </a:r>
            <a:endParaRPr lang="en-US" sz="3200" dirty="0">
              <a:solidFill>
                <a:srgbClr val="FF0000"/>
              </a:solidFill>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2659049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6000" b="1">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rPr>
              <a:t>言ってみよう　</a:t>
            </a:r>
            <a:r>
              <a:rPr lang="en-US" altLang="ja-JP" sz="6000" b="1" dirty="0">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rPr>
              <a:t>(</a:t>
            </a:r>
            <a:r>
              <a:rPr lang="ja-JP" altLang="en-US" sz="6000" b="1">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rPr>
              <a:t>別冊</a:t>
            </a:r>
            <a:r>
              <a:rPr lang="en-US" altLang="ja-JP" sz="6000" b="1" dirty="0">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rPr>
              <a:t>)</a:t>
            </a:r>
            <a:endParaRPr lang="en-US" sz="6000" b="1" dirty="0">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9" name="Content Placeholder 2">
            <a:extLst>
              <a:ext uri="{FF2B5EF4-FFF2-40B4-BE49-F238E27FC236}">
                <a16:creationId xmlns:a16="http://schemas.microsoft.com/office/drawing/2014/main" id="{D1E638F2-C16D-1E47-A28C-6A72E573A016}"/>
              </a:ext>
            </a:extLst>
          </p:cNvPr>
          <p:cNvSpPr txBox="1">
            <a:spLocks/>
          </p:cNvSpPr>
          <p:nvPr/>
        </p:nvSpPr>
        <p:spPr>
          <a:xfrm>
            <a:off x="1140303" y="201056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rgbClr val="FF0000"/>
                </a:solidFill>
                <a:latin typeface="Yu Mincho" panose="02020400000000000000" pitchFamily="18" charset="-128"/>
                <a:ea typeface="Yu Mincho" panose="02020400000000000000" pitchFamily="18" charset="-128"/>
              </a:rPr>
              <a:t>        A</a:t>
            </a:r>
            <a:r>
              <a:rPr lang="ja-JP" altLang="en-US">
                <a:latin typeface="Yu Mincho" panose="02020400000000000000" pitchFamily="18" charset="-128"/>
                <a:ea typeface="Yu Mincho" panose="02020400000000000000" pitchFamily="18" charset="-128"/>
              </a:rPr>
              <a:t>：この学校を選びました</a:t>
            </a:r>
            <a:endParaRPr lang="en-US" dirty="0">
              <a:latin typeface="Yu Mincho" panose="02020400000000000000" pitchFamily="18" charset="-128"/>
              <a:ea typeface="Yu Mincho" panose="02020400000000000000" pitchFamily="18" charset="-128"/>
            </a:endParaRPr>
          </a:p>
          <a:p>
            <a:pPr algn="l"/>
            <a:r>
              <a:rPr lang="ja-JP" altLang="en-US">
                <a:latin typeface="Yu Mincho" panose="02020400000000000000" pitchFamily="18" charset="-128"/>
                <a:ea typeface="Yu Mincho" panose="02020400000000000000" pitchFamily="18" charset="-128"/>
              </a:rPr>
              <a:t>　　</a:t>
            </a:r>
            <a:r>
              <a:rPr lang="en-US" b="1" dirty="0">
                <a:solidFill>
                  <a:srgbClr val="FF0000"/>
                </a:solidFill>
                <a:latin typeface="Yu Mincho" panose="02020400000000000000" pitchFamily="18" charset="-128"/>
                <a:ea typeface="Yu Mincho" panose="02020400000000000000" pitchFamily="18" charset="-128"/>
              </a:rPr>
              <a:t>B</a:t>
            </a:r>
            <a:r>
              <a:rPr lang="ja-JP" altLang="en-US">
                <a:latin typeface="Yu Mincho" panose="02020400000000000000" pitchFamily="18" charset="-128"/>
                <a:ea typeface="Yu Mincho" panose="02020400000000000000" pitchFamily="18" charset="-128"/>
              </a:rPr>
              <a:t>：この学校の体験授業がいちばんおもしろかったです。</a:t>
            </a:r>
            <a:endParaRPr lang="en-US" dirty="0">
              <a:latin typeface="Yu Mincho" panose="02020400000000000000" pitchFamily="18" charset="-128"/>
              <a:ea typeface="Yu Mincho" panose="02020400000000000000" pitchFamily="18" charset="-128"/>
            </a:endParaRPr>
          </a:p>
          <a:p>
            <a:pPr algn="l"/>
            <a:r>
              <a:rPr lang="en-US" dirty="0">
                <a:latin typeface="Yu Mincho" panose="02020400000000000000" pitchFamily="18" charset="-128"/>
                <a:ea typeface="Yu Mincho" panose="02020400000000000000" pitchFamily="18" charset="-128"/>
                <a:sym typeface="Wingdings" pitchFamily="2" charset="2"/>
              </a:rPr>
              <a:t></a:t>
            </a:r>
            <a:r>
              <a:rPr lang="ja-JP" altLang="en-US">
                <a:latin typeface="Yu Mincho" panose="02020400000000000000" pitchFamily="18" charset="-128"/>
                <a:ea typeface="Yu Mincho" panose="02020400000000000000" pitchFamily="18" charset="-128"/>
              </a:rPr>
              <a:t>　　　　</a:t>
            </a:r>
            <a:endParaRPr lang="en-US" dirty="0">
              <a:latin typeface="Yu Mincho" panose="02020400000000000000" pitchFamily="18" charset="-128"/>
              <a:ea typeface="Yu Mincho" panose="02020400000000000000" pitchFamily="18" charset="-128"/>
            </a:endParaRPr>
          </a:p>
          <a:p>
            <a:pPr algn="l"/>
            <a:r>
              <a:rPr lang="ja-JP" altLang="en-US">
                <a:latin typeface="Yu Mincho" panose="02020400000000000000" pitchFamily="18" charset="-128"/>
                <a:ea typeface="Yu Mincho" panose="02020400000000000000" pitchFamily="18" charset="-128"/>
              </a:rPr>
              <a:t>　　</a:t>
            </a:r>
            <a:r>
              <a:rPr lang="en-US" b="1" dirty="0">
                <a:solidFill>
                  <a:srgbClr val="FF0000"/>
                </a:solidFill>
                <a:latin typeface="Yu Mincho" panose="02020400000000000000" pitchFamily="18" charset="-128"/>
                <a:ea typeface="Yu Mincho" panose="02020400000000000000" pitchFamily="18" charset="-128"/>
              </a:rPr>
              <a:t>A</a:t>
            </a:r>
            <a:r>
              <a:rPr lang="ja-JP" altLang="en-US">
                <a:latin typeface="Yu Mincho" panose="02020400000000000000" pitchFamily="18" charset="-128"/>
                <a:ea typeface="Yu Mincho" panose="02020400000000000000" pitchFamily="18" charset="-128"/>
              </a:rPr>
              <a:t>：どうしてこの学校を選んだんですか。</a:t>
            </a:r>
            <a:endParaRPr lang="en-US" altLang="ja-JP" dirty="0">
              <a:latin typeface="Yu Mincho" panose="02020400000000000000" pitchFamily="18" charset="-128"/>
              <a:ea typeface="Yu Mincho" panose="02020400000000000000" pitchFamily="18" charset="-128"/>
            </a:endParaRPr>
          </a:p>
          <a:p>
            <a:pPr algn="l"/>
            <a:r>
              <a:rPr lang="ja-JP" altLang="en-US">
                <a:latin typeface="Yu Mincho" panose="02020400000000000000" pitchFamily="18" charset="-128"/>
                <a:ea typeface="Yu Mincho" panose="02020400000000000000" pitchFamily="18" charset="-128"/>
              </a:rPr>
              <a:t>　　</a:t>
            </a:r>
            <a:r>
              <a:rPr lang="en-US" b="1" dirty="0">
                <a:solidFill>
                  <a:srgbClr val="FF0000"/>
                </a:solidFill>
                <a:latin typeface="Yu Mincho" panose="02020400000000000000" pitchFamily="18" charset="-128"/>
                <a:ea typeface="Yu Mincho" panose="02020400000000000000" pitchFamily="18" charset="-128"/>
              </a:rPr>
              <a:t>B</a:t>
            </a:r>
            <a:r>
              <a:rPr lang="ja-JP" altLang="en-US">
                <a:latin typeface="Yu Mincho" panose="02020400000000000000" pitchFamily="18" charset="-128"/>
                <a:ea typeface="Yu Mincho" panose="02020400000000000000" pitchFamily="18" charset="-128"/>
              </a:rPr>
              <a:t>：この学校の体験授業がいちばんおもしろかったんです</a:t>
            </a:r>
            <a:r>
              <a:rPr lang="ja-JP" altLang="en-US"/>
              <a:t>。</a:t>
            </a:r>
            <a:endParaRPr lang="en-US" dirty="0"/>
          </a:p>
          <a:p>
            <a:endParaRPr lang="en-US" dirty="0"/>
          </a:p>
        </p:txBody>
      </p:sp>
      <p:sp>
        <p:nvSpPr>
          <p:cNvPr id="10" name="Pentagon 9">
            <a:extLst>
              <a:ext uri="{FF2B5EF4-FFF2-40B4-BE49-F238E27FC236}">
                <a16:creationId xmlns:a16="http://schemas.microsoft.com/office/drawing/2014/main" id="{B2D5B0BC-F422-3845-AE83-15E60A659971}"/>
              </a:ext>
            </a:extLst>
          </p:cNvPr>
          <p:cNvSpPr/>
          <p:nvPr/>
        </p:nvSpPr>
        <p:spPr>
          <a:xfrm>
            <a:off x="111717" y="1732688"/>
            <a:ext cx="1028586" cy="555761"/>
          </a:xfrm>
          <a:prstGeom prst="homePlate">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a:solidFill>
                  <a:schemeClr val="tx1"/>
                </a:solidFill>
              </a:rPr>
              <a:t>例</a:t>
            </a:r>
            <a:endParaRPr lang="en-US" sz="2800" b="1" dirty="0">
              <a:solidFill>
                <a:schemeClr val="tx1"/>
              </a:solidFill>
            </a:endParaRPr>
          </a:p>
        </p:txBody>
      </p:sp>
      <p:pic>
        <p:nvPicPr>
          <p:cNvPr id="14" name="Picture 13">
            <a:extLst>
              <a:ext uri="{FF2B5EF4-FFF2-40B4-BE49-F238E27FC236}">
                <a16:creationId xmlns:a16="http://schemas.microsoft.com/office/drawing/2014/main" id="{B2383B9B-88D4-494C-BCEA-07940E7BE86D}"/>
              </a:ext>
            </a:extLst>
          </p:cNvPr>
          <p:cNvPicPr>
            <a:picLocks noChangeAspect="1"/>
          </p:cNvPicPr>
          <p:nvPr/>
        </p:nvPicPr>
        <p:blipFill>
          <a:blip r:embed="rId6"/>
          <a:stretch>
            <a:fillRect/>
          </a:stretch>
        </p:blipFill>
        <p:spPr>
          <a:xfrm>
            <a:off x="8629432" y="4186238"/>
            <a:ext cx="3274178" cy="2671762"/>
          </a:xfrm>
          <a:prstGeom prst="rect">
            <a:avLst/>
          </a:prstGeom>
        </p:spPr>
      </p:pic>
    </p:spTree>
    <p:extLst>
      <p:ext uri="{BB962C8B-B14F-4D97-AF65-F5344CB8AC3E}">
        <p14:creationId xmlns:p14="http://schemas.microsoft.com/office/powerpoint/2010/main" val="1928508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6000" b="1">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rPr>
              <a:t>言ってみよう　</a:t>
            </a:r>
            <a:r>
              <a:rPr lang="en-US" altLang="ja-JP" sz="6000" b="1" dirty="0">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rPr>
              <a:t>(</a:t>
            </a:r>
            <a:r>
              <a:rPr lang="ja-JP" altLang="en-US" sz="6000" b="1">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rPr>
              <a:t>別冊</a:t>
            </a:r>
            <a:r>
              <a:rPr lang="en-US" altLang="ja-JP" sz="6000" b="1" dirty="0">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rPr>
              <a:t>)</a:t>
            </a:r>
            <a:endParaRPr lang="en-US" sz="6000" b="1" dirty="0">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10" name="Content Placeholder 2">
            <a:extLst>
              <a:ext uri="{FF2B5EF4-FFF2-40B4-BE49-F238E27FC236}">
                <a16:creationId xmlns:a16="http://schemas.microsoft.com/office/drawing/2014/main" id="{39281DDC-F9B5-7843-8B74-88398B531C31}"/>
              </a:ext>
            </a:extLst>
          </p:cNvPr>
          <p:cNvSpPr txBox="1">
            <a:spLocks/>
          </p:cNvSpPr>
          <p:nvPr/>
        </p:nvSpPr>
        <p:spPr>
          <a:xfrm>
            <a:off x="224191" y="2555390"/>
            <a:ext cx="5116551"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Yu Mincho" panose="02020400000000000000" pitchFamily="18" charset="-128"/>
                <a:ea typeface="Yu Mincho" panose="02020400000000000000" pitchFamily="18" charset="-128"/>
                <a:cs typeface="Times New Roman" panose="02020603050405020304" pitchFamily="18" charset="0"/>
              </a:rPr>
              <a:t>1</a:t>
            </a:r>
          </a:p>
          <a:p>
            <a:pPr algn="l"/>
            <a:r>
              <a:rPr lang="en-US" b="1" dirty="0">
                <a:solidFill>
                  <a:srgbClr val="FF0000"/>
                </a:solidFill>
                <a:latin typeface="Yu Mincho" panose="02020400000000000000" pitchFamily="18" charset="-128"/>
                <a:ea typeface="Yu Mincho" panose="02020400000000000000" pitchFamily="18" charset="-128"/>
              </a:rPr>
              <a:t>A</a:t>
            </a:r>
            <a:r>
              <a:rPr lang="ja-JP" altLang="en-US">
                <a:latin typeface="Yu Mincho" panose="02020400000000000000" pitchFamily="18" charset="-128"/>
                <a:ea typeface="Yu Mincho" panose="02020400000000000000" pitchFamily="18" charset="-128"/>
                <a:cs typeface="Times New Roman" panose="02020603050405020304" pitchFamily="18" charset="0"/>
              </a:rPr>
              <a:t>：日本語を勉強しています</a:t>
            </a:r>
            <a:endParaRPr lang="en-US" dirty="0">
              <a:latin typeface="Yu Mincho" panose="02020400000000000000" pitchFamily="18" charset="-128"/>
              <a:ea typeface="Yu Mincho" panose="02020400000000000000" pitchFamily="18" charset="-128"/>
              <a:cs typeface="Times New Roman" panose="02020603050405020304" pitchFamily="18" charset="0"/>
            </a:endParaRPr>
          </a:p>
          <a:p>
            <a:pPr algn="l"/>
            <a:r>
              <a:rPr lang="en-US" b="1" dirty="0">
                <a:solidFill>
                  <a:srgbClr val="FF0000"/>
                </a:solidFill>
                <a:latin typeface="Yu Mincho" panose="02020400000000000000" pitchFamily="18" charset="-128"/>
                <a:ea typeface="Yu Mincho" panose="02020400000000000000" pitchFamily="18" charset="-128"/>
              </a:rPr>
              <a:t>B</a:t>
            </a:r>
            <a:r>
              <a:rPr lang="ja-JP" altLang="en-US">
                <a:latin typeface="Yu Mincho" panose="02020400000000000000" pitchFamily="18" charset="-128"/>
                <a:ea typeface="Yu Mincho" panose="02020400000000000000" pitchFamily="18" charset="-128"/>
                <a:cs typeface="Times New Roman" panose="02020603050405020304" pitchFamily="18" charset="0"/>
              </a:rPr>
              <a:t>：日本の会社で働きたいです</a:t>
            </a:r>
            <a:endParaRPr lang="en-US" dirty="0">
              <a:latin typeface="Yu Mincho" panose="02020400000000000000" pitchFamily="18" charset="-128"/>
              <a:ea typeface="Yu Mincho" panose="02020400000000000000" pitchFamily="18" charset="-128"/>
              <a:cs typeface="Times New Roman" panose="02020603050405020304" pitchFamily="18" charset="0"/>
            </a:endParaRPr>
          </a:p>
          <a:p>
            <a:pPr algn="l"/>
            <a:r>
              <a:rPr lang="vi-VN" dirty="0">
                <a:ea typeface="Yu Mincho" panose="02020400000000000000" pitchFamily="18" charset="-128"/>
                <a:cs typeface="Times New Roman" panose="02020603050405020304" pitchFamily="18" charset="0"/>
              </a:rPr>
              <a:t>2</a:t>
            </a:r>
            <a:endParaRPr lang="en-US" dirty="0">
              <a:latin typeface="Yu Mincho" panose="02020400000000000000" pitchFamily="18" charset="-128"/>
              <a:ea typeface="Yu Mincho" panose="02020400000000000000" pitchFamily="18" charset="-128"/>
              <a:cs typeface="Times New Roman" panose="02020603050405020304" pitchFamily="18" charset="0"/>
            </a:endParaRPr>
          </a:p>
          <a:p>
            <a:pPr algn="l"/>
            <a:r>
              <a:rPr lang="en-US" b="1" dirty="0">
                <a:solidFill>
                  <a:srgbClr val="FF0000"/>
                </a:solidFill>
                <a:latin typeface="Yu Mincho" panose="02020400000000000000" pitchFamily="18" charset="-128"/>
                <a:ea typeface="Yu Mincho" panose="02020400000000000000" pitchFamily="18" charset="-128"/>
              </a:rPr>
              <a:t>A</a:t>
            </a:r>
            <a:r>
              <a:rPr lang="ja-JP" altLang="en-US">
                <a:latin typeface="Yu Mincho" panose="02020400000000000000" pitchFamily="18" charset="-128"/>
                <a:ea typeface="Yu Mincho" panose="02020400000000000000" pitchFamily="18" charset="-128"/>
                <a:cs typeface="Times New Roman" panose="02020603050405020304" pitchFamily="18" charset="0"/>
              </a:rPr>
              <a:t>：昨日、アルバイトを休みました</a:t>
            </a:r>
            <a:endParaRPr lang="en-US" dirty="0">
              <a:latin typeface="Yu Mincho" panose="02020400000000000000" pitchFamily="18" charset="-128"/>
              <a:ea typeface="Yu Mincho" panose="02020400000000000000" pitchFamily="18" charset="-128"/>
              <a:cs typeface="Times New Roman" panose="02020603050405020304" pitchFamily="18" charset="0"/>
            </a:endParaRPr>
          </a:p>
          <a:p>
            <a:pPr algn="l"/>
            <a:r>
              <a:rPr lang="en-US" b="1" dirty="0">
                <a:solidFill>
                  <a:srgbClr val="FF0000"/>
                </a:solidFill>
                <a:latin typeface="Yu Mincho" panose="02020400000000000000" pitchFamily="18" charset="-128"/>
                <a:ea typeface="Yu Mincho" panose="02020400000000000000" pitchFamily="18" charset="-128"/>
              </a:rPr>
              <a:t>B</a:t>
            </a:r>
            <a:r>
              <a:rPr lang="ja-JP" altLang="en-US">
                <a:latin typeface="Yu Mincho" panose="02020400000000000000" pitchFamily="18" charset="-128"/>
                <a:ea typeface="Yu Mincho" panose="02020400000000000000" pitchFamily="18" charset="-128"/>
                <a:cs typeface="Times New Roman" panose="02020603050405020304" pitchFamily="18" charset="0"/>
              </a:rPr>
              <a:t>：試験がありました</a:t>
            </a:r>
            <a:endParaRPr lang="en-US" dirty="0">
              <a:latin typeface="Yu Mincho" panose="02020400000000000000" pitchFamily="18" charset="-128"/>
              <a:ea typeface="Yu Mincho" panose="02020400000000000000" pitchFamily="18" charset="-128"/>
              <a:cs typeface="Times New Roman" panose="02020603050405020304" pitchFamily="18" charset="0"/>
            </a:endParaRPr>
          </a:p>
          <a:p>
            <a:endParaRPr lang="en-US" dirty="0"/>
          </a:p>
        </p:txBody>
      </p:sp>
      <p:sp>
        <p:nvSpPr>
          <p:cNvPr id="14" name="Rectangle 1">
            <a:extLst>
              <a:ext uri="{FF2B5EF4-FFF2-40B4-BE49-F238E27FC236}">
                <a16:creationId xmlns:a16="http://schemas.microsoft.com/office/drawing/2014/main" id="{6497F5BB-A421-5348-A01C-7850D7292AA4}"/>
              </a:ext>
            </a:extLst>
          </p:cNvPr>
          <p:cNvSpPr txBox="1">
            <a:spLocks noChangeArrowheads="1"/>
          </p:cNvSpPr>
          <p:nvPr/>
        </p:nvSpPr>
        <p:spPr bwMode="auto">
          <a:xfrm>
            <a:off x="5480824" y="2290287"/>
            <a:ext cx="6486985" cy="3453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fontAlgn="base" hangingPunct="0">
              <a:lnSpc>
                <a:spcPct val="150000"/>
              </a:lnSpc>
              <a:spcBef>
                <a:spcPct val="0"/>
              </a:spcBef>
              <a:spcAft>
                <a:spcPct val="0"/>
              </a:spcAft>
              <a:buFontTx/>
              <a:buNone/>
            </a:pPr>
            <a:r>
              <a:rPr lang="en-US" altLang="en-US" dirty="0">
                <a:latin typeface="Yu Mincho" panose="02020400000000000000" pitchFamily="18" charset="-128"/>
                <a:ea typeface="Yu Mincho" panose="02020400000000000000" pitchFamily="18" charset="-128"/>
                <a:cs typeface="Arial Unicode MS" panose="020B0604020202020204" pitchFamily="34" charset="-128"/>
              </a:rPr>
              <a:t>3</a:t>
            </a:r>
            <a:endParaRPr lang="en-US" altLang="en-US" dirty="0">
              <a:latin typeface="Yu Mincho" panose="02020400000000000000" pitchFamily="18" charset="-128"/>
              <a:ea typeface="Yu Mincho" panose="02020400000000000000" pitchFamily="18" charset="-128"/>
            </a:endParaRPr>
          </a:p>
          <a:p>
            <a:pPr algn="l" eaLnBrk="0" fontAlgn="base" hangingPunct="0">
              <a:lnSpc>
                <a:spcPct val="150000"/>
              </a:lnSpc>
              <a:spcBef>
                <a:spcPct val="0"/>
              </a:spcBef>
              <a:spcAft>
                <a:spcPct val="0"/>
              </a:spcAft>
              <a:buFontTx/>
              <a:buNone/>
            </a:pPr>
            <a:r>
              <a:rPr lang="en-US" altLang="en-US" b="1" dirty="0" err="1">
                <a:solidFill>
                  <a:srgbClr val="FF0000"/>
                </a:solidFill>
                <a:latin typeface="Yu Mincho" panose="02020400000000000000" pitchFamily="18" charset="-128"/>
                <a:ea typeface="Yu Mincho" panose="02020400000000000000" pitchFamily="18" charset="-128"/>
              </a:rPr>
              <a:t>A</a:t>
            </a:r>
            <a:r>
              <a:rPr lang="en-US" altLang="en-US" dirty="0" err="1">
                <a:latin typeface="Yu Mincho" panose="02020400000000000000" pitchFamily="18" charset="-128"/>
                <a:ea typeface="Yu Mincho" panose="02020400000000000000" pitchFamily="18" charset="-128"/>
                <a:cs typeface="Times New Roman" panose="02020603050405020304" pitchFamily="18" charset="0"/>
              </a:rPr>
              <a:t>：今日、スーツを着ています</a:t>
            </a:r>
            <a:endParaRPr lang="en-US" altLang="en-US" dirty="0">
              <a:latin typeface="Yu Mincho" panose="02020400000000000000" pitchFamily="18" charset="-128"/>
              <a:ea typeface="Yu Mincho" panose="02020400000000000000" pitchFamily="18" charset="-128"/>
            </a:endParaRPr>
          </a:p>
          <a:p>
            <a:pPr algn="l" eaLnBrk="0" fontAlgn="base" hangingPunct="0">
              <a:lnSpc>
                <a:spcPct val="150000"/>
              </a:lnSpc>
              <a:spcBef>
                <a:spcPct val="0"/>
              </a:spcBef>
              <a:spcAft>
                <a:spcPct val="0"/>
              </a:spcAft>
              <a:buFontTx/>
              <a:buNone/>
            </a:pPr>
            <a:r>
              <a:rPr lang="en-US" altLang="en-US" b="1" dirty="0" err="1">
                <a:solidFill>
                  <a:srgbClr val="FF0000"/>
                </a:solidFill>
                <a:latin typeface="Yu Mincho" panose="02020400000000000000" pitchFamily="18" charset="-128"/>
                <a:ea typeface="Yu Mincho" panose="02020400000000000000" pitchFamily="18" charset="-128"/>
              </a:rPr>
              <a:t>B</a:t>
            </a:r>
            <a:r>
              <a:rPr lang="en-US" altLang="en-US" dirty="0" err="1">
                <a:latin typeface="Yu Mincho" panose="02020400000000000000" pitchFamily="18" charset="-128"/>
                <a:ea typeface="Yu Mincho" panose="02020400000000000000" pitchFamily="18" charset="-128"/>
                <a:cs typeface="Times New Roman" panose="02020603050405020304" pitchFamily="18" charset="0"/>
              </a:rPr>
              <a:t>：これから仕事の面接</a:t>
            </a:r>
            <a:r>
              <a:rPr lang="en-US" altLang="en-US" dirty="0">
                <a:latin typeface="Yu Mincho" panose="02020400000000000000" pitchFamily="18" charset="-128"/>
                <a:ea typeface="Yu Mincho" panose="02020400000000000000" pitchFamily="18" charset="-128"/>
                <a:cs typeface="Times New Roman" panose="02020603050405020304" pitchFamily="18" charset="0"/>
              </a:rPr>
              <a:t>(</a:t>
            </a:r>
            <a:r>
              <a:rPr lang="en-US" altLang="en-US" dirty="0" err="1">
                <a:latin typeface="Yu Mincho" panose="02020400000000000000" pitchFamily="18" charset="-128"/>
                <a:ea typeface="Yu Mincho" panose="02020400000000000000" pitchFamily="18" charset="-128"/>
                <a:cs typeface="Times New Roman" panose="02020603050405020304" pitchFamily="18" charset="0"/>
              </a:rPr>
              <a:t>めんせつ</a:t>
            </a:r>
            <a:r>
              <a:rPr lang="en-US" altLang="en-US" dirty="0">
                <a:latin typeface="Yu Mincho" panose="02020400000000000000" pitchFamily="18" charset="-128"/>
                <a:ea typeface="Yu Mincho" panose="02020400000000000000" pitchFamily="18" charset="-128"/>
                <a:cs typeface="Times New Roman" panose="02020603050405020304" pitchFamily="18" charset="0"/>
              </a:rPr>
              <a:t>)</a:t>
            </a:r>
            <a:r>
              <a:rPr lang="en-US" altLang="en-US" dirty="0" err="1">
                <a:latin typeface="Yu Mincho" panose="02020400000000000000" pitchFamily="18" charset="-128"/>
                <a:ea typeface="Yu Mincho" panose="02020400000000000000" pitchFamily="18" charset="-128"/>
                <a:cs typeface="Times New Roman" panose="02020603050405020304" pitchFamily="18" charset="0"/>
              </a:rPr>
              <a:t>に行きます</a:t>
            </a:r>
            <a:endParaRPr lang="en-US" altLang="en-US" dirty="0">
              <a:latin typeface="Yu Mincho" panose="02020400000000000000" pitchFamily="18" charset="-128"/>
              <a:ea typeface="Yu Mincho" panose="02020400000000000000" pitchFamily="18" charset="-128"/>
            </a:endParaRPr>
          </a:p>
          <a:p>
            <a:pPr algn="l" eaLnBrk="0" fontAlgn="base" hangingPunct="0">
              <a:lnSpc>
                <a:spcPct val="150000"/>
              </a:lnSpc>
              <a:spcBef>
                <a:spcPct val="0"/>
              </a:spcBef>
              <a:spcAft>
                <a:spcPct val="0"/>
              </a:spcAft>
              <a:buFontTx/>
              <a:buNone/>
            </a:pPr>
            <a:r>
              <a:rPr lang="en-US" altLang="en-US" dirty="0">
                <a:latin typeface="Yu Mincho" panose="02020400000000000000" pitchFamily="18" charset="-128"/>
                <a:ea typeface="Yu Mincho" panose="02020400000000000000" pitchFamily="18" charset="-128"/>
                <a:cs typeface="Arial Unicode MS" panose="020B0604020202020204" pitchFamily="34" charset="-128"/>
              </a:rPr>
              <a:t>4</a:t>
            </a:r>
            <a:endParaRPr lang="en-US" altLang="en-US" dirty="0">
              <a:latin typeface="Yu Mincho" panose="02020400000000000000" pitchFamily="18" charset="-128"/>
              <a:ea typeface="Yu Mincho" panose="02020400000000000000" pitchFamily="18" charset="-128"/>
            </a:endParaRPr>
          </a:p>
          <a:p>
            <a:pPr algn="l" eaLnBrk="0" fontAlgn="base" hangingPunct="0">
              <a:lnSpc>
                <a:spcPct val="150000"/>
              </a:lnSpc>
              <a:spcBef>
                <a:spcPct val="0"/>
              </a:spcBef>
              <a:spcAft>
                <a:spcPct val="0"/>
              </a:spcAft>
              <a:buFontTx/>
              <a:buNone/>
            </a:pPr>
            <a:r>
              <a:rPr lang="en-US" altLang="en-US" b="1" dirty="0" err="1">
                <a:solidFill>
                  <a:srgbClr val="FF0000"/>
                </a:solidFill>
                <a:latin typeface="Yu Mincho" panose="02020400000000000000" pitchFamily="18" charset="-128"/>
                <a:ea typeface="Yu Mincho" panose="02020400000000000000" pitchFamily="18" charset="-128"/>
              </a:rPr>
              <a:t>A</a:t>
            </a:r>
            <a:r>
              <a:rPr lang="en-US" altLang="en-US" dirty="0" err="1">
                <a:latin typeface="Yu Mincho" panose="02020400000000000000" pitchFamily="18" charset="-128"/>
                <a:ea typeface="Yu Mincho" panose="02020400000000000000" pitchFamily="18" charset="-128"/>
                <a:cs typeface="Times New Roman" panose="02020603050405020304" pitchFamily="18" charset="0"/>
              </a:rPr>
              <a:t>：日本へ来ようと思いました</a:t>
            </a:r>
            <a:endParaRPr lang="en-US" altLang="en-US" dirty="0">
              <a:latin typeface="Yu Mincho" panose="02020400000000000000" pitchFamily="18" charset="-128"/>
              <a:ea typeface="Yu Mincho" panose="02020400000000000000" pitchFamily="18" charset="-128"/>
            </a:endParaRPr>
          </a:p>
          <a:p>
            <a:pPr algn="l" eaLnBrk="0" fontAlgn="base" hangingPunct="0">
              <a:lnSpc>
                <a:spcPct val="150000"/>
              </a:lnSpc>
              <a:spcBef>
                <a:spcPct val="0"/>
              </a:spcBef>
              <a:spcAft>
                <a:spcPct val="0"/>
              </a:spcAft>
              <a:buFontTx/>
              <a:buNone/>
            </a:pPr>
            <a:r>
              <a:rPr lang="en-US" altLang="en-US" b="1" dirty="0" err="1">
                <a:solidFill>
                  <a:srgbClr val="FF0000"/>
                </a:solidFill>
                <a:latin typeface="Yu Mincho" panose="02020400000000000000" pitchFamily="18" charset="-128"/>
                <a:ea typeface="Yu Mincho" panose="02020400000000000000" pitchFamily="18" charset="-128"/>
              </a:rPr>
              <a:t>B</a:t>
            </a:r>
            <a:r>
              <a:rPr lang="en-US" altLang="en-US" dirty="0" err="1">
                <a:latin typeface="Yu Mincho" panose="02020400000000000000" pitchFamily="18" charset="-128"/>
                <a:ea typeface="Yu Mincho" panose="02020400000000000000" pitchFamily="18" charset="-128"/>
                <a:cs typeface="Times New Roman" panose="02020603050405020304" pitchFamily="18" charset="0"/>
              </a:rPr>
              <a:t>：日本のアニメが好きです</a:t>
            </a:r>
            <a:endParaRPr lang="en-US" altLang="en-US" dirty="0">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2785769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6000" b="1">
                <a:solidFill>
                  <a:srgbClr val="FF0000"/>
                </a:solidFill>
                <a:latin typeface="Yu Mincho" panose="02020400000000000000" pitchFamily="18" charset="-128"/>
                <a:ea typeface="Yu Mincho" panose="02020400000000000000" pitchFamily="18" charset="-128"/>
              </a:rPr>
              <a:t>言ってみよう　</a:t>
            </a:r>
            <a:r>
              <a:rPr lang="en-US" altLang="ja-JP" sz="6000" b="1" dirty="0">
                <a:solidFill>
                  <a:srgbClr val="FF0000"/>
                </a:solidFill>
                <a:latin typeface="Yu Mincho" panose="02020400000000000000" pitchFamily="18" charset="-128"/>
                <a:ea typeface="Yu Mincho" panose="02020400000000000000" pitchFamily="18" charset="-128"/>
              </a:rPr>
              <a:t>(</a:t>
            </a:r>
            <a:r>
              <a:rPr lang="ja-JP" altLang="en-US" sz="6000" b="1">
                <a:solidFill>
                  <a:srgbClr val="FF0000"/>
                </a:solidFill>
                <a:latin typeface="Yu Mincho" panose="02020400000000000000" pitchFamily="18" charset="-128"/>
                <a:ea typeface="Yu Mincho" panose="02020400000000000000" pitchFamily="18" charset="-128"/>
              </a:rPr>
              <a:t>本冊</a:t>
            </a:r>
            <a:r>
              <a:rPr lang="en-US" altLang="ja-JP" sz="6000" b="1" dirty="0">
                <a:solidFill>
                  <a:srgbClr val="FF0000"/>
                </a:solidFill>
                <a:latin typeface="Yu Mincho" panose="02020400000000000000" pitchFamily="18" charset="-128"/>
                <a:ea typeface="Yu Mincho" panose="02020400000000000000" pitchFamily="18" charset="-128"/>
              </a:rPr>
              <a:t>)</a:t>
            </a:r>
            <a:endParaRPr lang="en-US" sz="6000" b="1" dirty="0">
              <a:solidFill>
                <a:srgbClr val="FF0000"/>
              </a:solidFill>
              <a:latin typeface="Yu Mincho" panose="02020400000000000000" pitchFamily="18" charset="-128"/>
              <a:ea typeface="Yu Mincho" panose="02020400000000000000" pitchFamily="18" charset="-128"/>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pic>
        <p:nvPicPr>
          <p:cNvPr id="9" name="Picture 8">
            <a:extLst>
              <a:ext uri="{FF2B5EF4-FFF2-40B4-BE49-F238E27FC236}">
                <a16:creationId xmlns:a16="http://schemas.microsoft.com/office/drawing/2014/main" id="{A302F2FB-FCA1-354A-9880-95A3E703308A}"/>
              </a:ext>
            </a:extLst>
          </p:cNvPr>
          <p:cNvPicPr>
            <a:picLocks noChangeAspect="1"/>
          </p:cNvPicPr>
          <p:nvPr/>
        </p:nvPicPr>
        <p:blipFill>
          <a:blip r:embed="rId6"/>
          <a:stretch>
            <a:fillRect/>
          </a:stretch>
        </p:blipFill>
        <p:spPr>
          <a:xfrm>
            <a:off x="3512634" y="3149280"/>
            <a:ext cx="8533158" cy="3548257"/>
          </a:xfrm>
          <a:prstGeom prst="rect">
            <a:avLst/>
          </a:prstGeom>
        </p:spPr>
      </p:pic>
      <p:sp>
        <p:nvSpPr>
          <p:cNvPr id="2" name="Rectangle 1">
            <a:extLst>
              <a:ext uri="{FF2B5EF4-FFF2-40B4-BE49-F238E27FC236}">
                <a16:creationId xmlns:a16="http://schemas.microsoft.com/office/drawing/2014/main" id="{39A5A5CB-4F4C-B34A-BBDF-643205CC1002}"/>
              </a:ext>
            </a:extLst>
          </p:cNvPr>
          <p:cNvSpPr/>
          <p:nvPr/>
        </p:nvSpPr>
        <p:spPr>
          <a:xfrm>
            <a:off x="315952" y="1774739"/>
            <a:ext cx="7607032" cy="1966820"/>
          </a:xfrm>
          <a:prstGeom prst="rect">
            <a:avLst/>
          </a:prstGeom>
        </p:spPr>
        <p:txBody>
          <a:bodyPr wrap="square">
            <a:spAutoFit/>
          </a:bodyPr>
          <a:lstStyle/>
          <a:p>
            <a:pPr>
              <a:lnSpc>
                <a:spcPct val="150000"/>
              </a:lnSpc>
            </a:pPr>
            <a:r>
              <a:rPr lang="en-US" b="1" dirty="0">
                <a:solidFill>
                  <a:srgbClr val="FF0000"/>
                </a:solidFill>
                <a:latin typeface="Yu Mincho" panose="02020400000000000000" pitchFamily="18" charset="-128"/>
                <a:ea typeface="Yu Mincho" panose="02020400000000000000" pitchFamily="18" charset="-128"/>
              </a:rPr>
              <a:t> </a:t>
            </a:r>
            <a:r>
              <a:rPr lang="en-US" sz="2800" b="1" dirty="0">
                <a:solidFill>
                  <a:srgbClr val="FF0000"/>
                </a:solidFill>
                <a:latin typeface="Yu Mincho" panose="02020400000000000000" pitchFamily="18" charset="-128"/>
                <a:ea typeface="Yu Mincho" panose="02020400000000000000" pitchFamily="18" charset="-128"/>
              </a:rPr>
              <a:t>A</a:t>
            </a:r>
            <a:r>
              <a:rPr lang="ja-JP" altLang="en-US" sz="2800">
                <a:latin typeface="Yu Mincho" panose="02020400000000000000" pitchFamily="18" charset="-128"/>
                <a:ea typeface="Yu Mincho" panose="02020400000000000000" pitchFamily="18" charset="-128"/>
              </a:rPr>
              <a:t>：わあ、</a:t>
            </a:r>
            <a:r>
              <a:rPr lang="ja-JP" altLang="en-US" sz="2800" u="sng">
                <a:latin typeface="Yu Mincho" panose="02020400000000000000" pitchFamily="18" charset="-128"/>
                <a:ea typeface="Yu Mincho" panose="02020400000000000000" pitchFamily="18" charset="-128"/>
              </a:rPr>
              <a:t>このゲーム、おもしろそうですね。</a:t>
            </a:r>
            <a:r>
              <a:rPr lang="en-US" sz="2800" b="1" dirty="0">
                <a:solidFill>
                  <a:srgbClr val="FF0000"/>
                </a:solidFill>
                <a:latin typeface="Yu Mincho" panose="02020400000000000000" pitchFamily="18" charset="-128"/>
                <a:ea typeface="Yu Mincho" panose="02020400000000000000" pitchFamily="18" charset="-128"/>
              </a:rPr>
              <a:t> </a:t>
            </a:r>
            <a:r>
              <a:rPr lang="en-US" sz="2800" b="1" u="sng" dirty="0">
                <a:latin typeface="Yu Mincho" panose="02020400000000000000" pitchFamily="18" charset="-128"/>
                <a:ea typeface="Yu Mincho" panose="02020400000000000000" pitchFamily="18" charset="-128"/>
              </a:rPr>
              <a:t>B</a:t>
            </a:r>
            <a:r>
              <a:rPr lang="ja-JP" altLang="en-US" sz="2800" u="sng">
                <a:latin typeface="Yu Mincho" panose="02020400000000000000" pitchFamily="18" charset="-128"/>
                <a:ea typeface="Yu Mincho" panose="02020400000000000000" pitchFamily="18" charset="-128"/>
              </a:rPr>
              <a:t>さんが作った</a:t>
            </a:r>
            <a:r>
              <a:rPr lang="ja-JP" altLang="en-US" sz="2800">
                <a:highlight>
                  <a:srgbClr val="FFFF00"/>
                </a:highlight>
                <a:latin typeface="Yu Mincho" panose="02020400000000000000" pitchFamily="18" charset="-128"/>
                <a:ea typeface="Yu Mincho" panose="02020400000000000000" pitchFamily="18" charset="-128"/>
              </a:rPr>
              <a:t>んですか</a:t>
            </a:r>
            <a:r>
              <a:rPr lang="ja-JP" altLang="en-US" sz="2800">
                <a:latin typeface="Yu Mincho" panose="02020400000000000000" pitchFamily="18" charset="-128"/>
                <a:ea typeface="Yu Mincho" panose="02020400000000000000" pitchFamily="18" charset="-128"/>
              </a:rPr>
              <a:t>。</a:t>
            </a:r>
            <a:endParaRPr lang="en-US" sz="2800" dirty="0">
              <a:latin typeface="Yu Mincho" panose="02020400000000000000" pitchFamily="18" charset="-128"/>
              <a:ea typeface="Yu Mincho" panose="02020400000000000000" pitchFamily="18" charset="-128"/>
            </a:endParaRPr>
          </a:p>
          <a:p>
            <a:pPr>
              <a:lnSpc>
                <a:spcPct val="150000"/>
              </a:lnSpc>
            </a:pPr>
            <a:r>
              <a:rPr lang="en-US" sz="2800" b="1" dirty="0">
                <a:solidFill>
                  <a:srgbClr val="FF0000"/>
                </a:solidFill>
                <a:latin typeface="Yu Mincho" panose="02020400000000000000" pitchFamily="18" charset="-128"/>
                <a:ea typeface="Yu Mincho" panose="02020400000000000000" pitchFamily="18" charset="-128"/>
              </a:rPr>
              <a:t> B</a:t>
            </a:r>
            <a:r>
              <a:rPr lang="ja-JP" altLang="en-US" sz="2800">
                <a:latin typeface="Yu Mincho" panose="02020400000000000000" pitchFamily="18" charset="-128"/>
                <a:ea typeface="Yu Mincho" panose="02020400000000000000" pitchFamily="18" charset="-128"/>
              </a:rPr>
              <a:t>：はい。</a:t>
            </a:r>
            <a:endParaRPr lang="en-US" sz="2800" dirty="0"/>
          </a:p>
        </p:txBody>
      </p:sp>
    </p:spTree>
    <p:extLst>
      <p:ext uri="{BB962C8B-B14F-4D97-AF65-F5344CB8AC3E}">
        <p14:creationId xmlns:p14="http://schemas.microsoft.com/office/powerpoint/2010/main" val="2901597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7">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lvl="0" algn="ctr"/>
            <a:endParaRPr lang="vi-VN" altLang="ja-JP" sz="6000" b="1" dirty="0"/>
          </a:p>
          <a:p>
            <a:pPr algn="ctr"/>
            <a:r>
              <a:rPr lang="ja-JP" altLang="en-US" sz="6000" b="1">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rPr>
              <a:t>チャレンジ </a:t>
            </a:r>
            <a:r>
              <a:rPr lang="en-US" altLang="ja-JP" sz="6000" b="1" dirty="0">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rPr>
              <a:t>1</a:t>
            </a:r>
            <a:endParaRPr lang="en-US" sz="6000" b="1" dirty="0">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endParaRPr>
          </a:p>
          <a:p>
            <a:pPr lvl="0" algn="ctr"/>
            <a:endParaRPr lang="en-US" sz="6000" dirty="0"/>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7">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18" name="Rectangle: Rounded Corners 17">
            <a:extLst>
              <a:ext uri="{FF2B5EF4-FFF2-40B4-BE49-F238E27FC236}">
                <a16:creationId xmlns:a16="http://schemas.microsoft.com/office/drawing/2014/main" id="{7F78CFBC-A5DB-42F4-9BF8-5B7BBD2C4A5E}"/>
              </a:ext>
            </a:extLst>
          </p:cNvPr>
          <p:cNvSpPr/>
          <p:nvPr/>
        </p:nvSpPr>
        <p:spPr>
          <a:xfrm>
            <a:off x="1854959" y="5873402"/>
            <a:ext cx="268044" cy="707886"/>
          </a:xfrm>
          <a:prstGeom prst="roundRect">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000" dirty="0">
              <a:solidFill>
                <a:schemeClr val="tx1"/>
              </a:solidFill>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A3B01459-1DCE-4723-817D-FA675383B560}"/>
              </a:ext>
            </a:extLst>
          </p:cNvPr>
          <p:cNvSpPr/>
          <p:nvPr/>
        </p:nvSpPr>
        <p:spPr>
          <a:xfrm>
            <a:off x="2195326" y="5873402"/>
            <a:ext cx="1494830" cy="707886"/>
          </a:xfrm>
          <a:prstGeom prst="roundRect">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4000" b="1" cap="none" spc="0" dirty="0">
                <a:ln w="0"/>
                <a:solidFill>
                  <a:schemeClr val="tx1"/>
                </a:solidFill>
                <a:latin typeface="Arial" panose="020B0604020202020204" pitchFamily="34" charset="0"/>
                <a:ea typeface="Yu Mincho" panose="02020400000000000000" pitchFamily="18" charset="-128"/>
                <a:cs typeface="Arial" panose="020B0604020202020204" pitchFamily="34" charset="0"/>
              </a:rPr>
              <a:t>A</a:t>
            </a:r>
            <a:r>
              <a:rPr lang="vi-VN" altLang="ja-JP" sz="4000" b="1" cap="none" spc="0" dirty="0">
                <a:ln w="0"/>
                <a:solidFill>
                  <a:schemeClr val="bg1"/>
                </a:solidFill>
                <a:latin typeface="Arial" panose="020B0604020202020204" pitchFamily="34" charset="0"/>
                <a:ea typeface="Yu Mincho" panose="02020400000000000000" pitchFamily="18" charset="-128"/>
                <a:cs typeface="Arial" panose="020B0604020202020204" pitchFamily="34" charset="0"/>
              </a:rPr>
              <a:t>39</a:t>
            </a:r>
            <a:endParaRPr lang="en-US" altLang="ja-JP" sz="4000" b="1" cap="none" spc="0" dirty="0">
              <a:ln w="0"/>
              <a:solidFill>
                <a:schemeClr val="bg1"/>
              </a:solidFill>
              <a:latin typeface="Arial" panose="020B0604020202020204" pitchFamily="34" charset="0"/>
              <a:ea typeface="Yu Mincho" panose="02020400000000000000" pitchFamily="18" charset="-128"/>
              <a:cs typeface="Arial" panose="020B0604020202020204" pitchFamily="34" charset="0"/>
            </a:endParaRPr>
          </a:p>
        </p:txBody>
      </p:sp>
      <p:pic>
        <p:nvPicPr>
          <p:cNvPr id="20" name="Picture 2" descr="Kỷ Lục Quay Đĩa Bản Ghi Vinyl Âm - Miễn Phí vector hình ảnh trên Pixabay">
            <a:extLst>
              <a:ext uri="{FF2B5EF4-FFF2-40B4-BE49-F238E27FC236}">
                <a16:creationId xmlns:a16="http://schemas.microsoft.com/office/drawing/2014/main" id="{096FDB08-0A22-4117-AC1E-A970DA6A85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512" y="5515863"/>
            <a:ext cx="1167528" cy="10654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1B2AF5F-D32A-2D43-8A0C-C310BD73814C}"/>
              </a:ext>
            </a:extLst>
          </p:cNvPr>
          <p:cNvPicPr>
            <a:picLocks noChangeAspect="1"/>
          </p:cNvPicPr>
          <p:nvPr/>
        </p:nvPicPr>
        <p:blipFill>
          <a:blip r:embed="rId9"/>
          <a:stretch>
            <a:fillRect/>
          </a:stretch>
        </p:blipFill>
        <p:spPr>
          <a:xfrm>
            <a:off x="1666307" y="2089129"/>
            <a:ext cx="5215628" cy="3302000"/>
          </a:xfrm>
          <a:prstGeom prst="rect">
            <a:avLst/>
          </a:prstGeom>
        </p:spPr>
      </p:pic>
      <p:pic>
        <p:nvPicPr>
          <p:cNvPr id="16" name="Picture 15">
            <a:extLst>
              <a:ext uri="{FF2B5EF4-FFF2-40B4-BE49-F238E27FC236}">
                <a16:creationId xmlns:a16="http://schemas.microsoft.com/office/drawing/2014/main" id="{692A1932-D2C8-9046-82E9-27BF4AAEBF93}"/>
              </a:ext>
            </a:extLst>
          </p:cNvPr>
          <p:cNvPicPr>
            <a:picLocks noChangeAspect="1"/>
          </p:cNvPicPr>
          <p:nvPr/>
        </p:nvPicPr>
        <p:blipFill>
          <a:blip r:embed="rId10"/>
          <a:stretch>
            <a:fillRect/>
          </a:stretch>
        </p:blipFill>
        <p:spPr>
          <a:xfrm>
            <a:off x="6976372" y="2069580"/>
            <a:ext cx="5215628" cy="3302000"/>
          </a:xfrm>
          <a:prstGeom prst="rect">
            <a:avLst/>
          </a:prstGeom>
        </p:spPr>
      </p:pic>
      <p:pic>
        <p:nvPicPr>
          <p:cNvPr id="2" name="39 3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4030439" y="5983663"/>
            <a:ext cx="487363" cy="487363"/>
          </a:xfrm>
          <a:prstGeom prst="rect">
            <a:avLst/>
          </a:prstGeom>
        </p:spPr>
      </p:pic>
    </p:spTree>
    <p:extLst>
      <p:ext uri="{BB962C8B-B14F-4D97-AF65-F5344CB8AC3E}">
        <p14:creationId xmlns:p14="http://schemas.microsoft.com/office/powerpoint/2010/main" val="4036453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0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lvl="0" algn="ctr"/>
            <a:r>
              <a:rPr lang="en-US" altLang="ja-JP" sz="6000" b="1" dirty="0">
                <a:solidFill>
                  <a:srgbClr val="FF0000"/>
                </a:solidFill>
                <a:latin typeface="Yu Mincho" panose="02020400000000000000" pitchFamily="18" charset="-128"/>
                <a:ea typeface="Yu Mincho" panose="02020400000000000000" pitchFamily="18" charset="-128"/>
              </a:rPr>
              <a:t>〜</a:t>
            </a:r>
            <a:r>
              <a:rPr lang="ja-JP" altLang="en-US" sz="6000" b="1">
                <a:solidFill>
                  <a:srgbClr val="FF0000"/>
                </a:solidFill>
                <a:latin typeface="Yu Mincho" panose="02020400000000000000" pitchFamily="18" charset="-128"/>
                <a:ea typeface="Yu Mincho" panose="02020400000000000000" pitchFamily="18" charset="-128"/>
              </a:rPr>
              <a:t>ために</a:t>
            </a:r>
            <a:endParaRPr lang="en-US" altLang="ja-JP" sz="6000" b="1" dirty="0">
              <a:solidFill>
                <a:srgbClr val="FF0000"/>
              </a:solidFill>
              <a:latin typeface="Yu Mincho" panose="02020400000000000000" pitchFamily="18" charset="-128"/>
              <a:ea typeface="Yu Mincho" panose="02020400000000000000" pitchFamily="18" charset="-128"/>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9" name="Rounded Rectangle 8">
            <a:extLst>
              <a:ext uri="{FF2B5EF4-FFF2-40B4-BE49-F238E27FC236}">
                <a16:creationId xmlns:a16="http://schemas.microsoft.com/office/drawing/2014/main" id="{56778569-F0F7-0948-9628-488869633642}"/>
              </a:ext>
            </a:extLst>
          </p:cNvPr>
          <p:cNvSpPr/>
          <p:nvPr/>
        </p:nvSpPr>
        <p:spPr>
          <a:xfrm>
            <a:off x="4123328" y="1754481"/>
            <a:ext cx="3581400" cy="1066800"/>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sz="2400" dirty="0">
                <a:solidFill>
                  <a:srgbClr val="FFFFFF"/>
                </a:solidFill>
                <a:latin typeface="Tahoma" pitchFamily="34" charset="0"/>
                <a:cs typeface="Tahoma" pitchFamily="34" charset="0"/>
              </a:rPr>
              <a:t>MẪU CÂU THỂ HIỆN </a:t>
            </a:r>
            <a:br>
              <a:rPr lang="en-US" sz="2400" dirty="0">
                <a:solidFill>
                  <a:srgbClr val="FFFFFF"/>
                </a:solidFill>
                <a:latin typeface="Tahoma" pitchFamily="34" charset="0"/>
                <a:cs typeface="Tahoma" pitchFamily="34" charset="0"/>
              </a:rPr>
            </a:br>
            <a:r>
              <a:rPr lang="en-US" sz="3600" dirty="0">
                <a:solidFill>
                  <a:srgbClr val="FFFFFF"/>
                </a:solidFill>
                <a:latin typeface="Tahoma" pitchFamily="34" charset="0"/>
                <a:cs typeface="Tahoma" pitchFamily="34" charset="0"/>
              </a:rPr>
              <a:t>MỤC ĐÍCH</a:t>
            </a:r>
          </a:p>
        </p:txBody>
      </p:sp>
      <p:sp>
        <p:nvSpPr>
          <p:cNvPr id="10" name="Rounded Rectangle 9">
            <a:extLst>
              <a:ext uri="{FF2B5EF4-FFF2-40B4-BE49-F238E27FC236}">
                <a16:creationId xmlns:a16="http://schemas.microsoft.com/office/drawing/2014/main" id="{EA32063B-7C86-D54B-8E0D-0A9FC7DCF751}"/>
              </a:ext>
            </a:extLst>
          </p:cNvPr>
          <p:cNvSpPr/>
          <p:nvPr/>
        </p:nvSpPr>
        <p:spPr>
          <a:xfrm>
            <a:off x="224191" y="3046120"/>
            <a:ext cx="4250342" cy="990600"/>
          </a:xfrm>
          <a:prstGeom prst="roundRect">
            <a:avLst/>
          </a:prstGeom>
          <a:effectLst>
            <a:glow rad="101600">
              <a:schemeClr val="accent4">
                <a:satMod val="175000"/>
                <a:alpha val="40000"/>
              </a:schemeClr>
            </a:glow>
            <a:outerShdw blurRad="40000" dist="23000" dir="5400000" rotWithShape="0">
              <a:srgbClr val="000000">
                <a:alpha val="35000"/>
              </a:srgbClr>
            </a:outerShdw>
            <a:reflection blurRad="6350" stA="50000" endA="300" endPos="55500" dist="50800" dir="5400000" sy="-100000" algn="bl" rotWithShape="0"/>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ja-JP" altLang="en-US" sz="4400" dirty="0">
                <a:ln w="18415" cmpd="sng">
                  <a:solidFill>
                    <a:srgbClr val="FFFFFF"/>
                  </a:solidFill>
                  <a:prstDash val="solid"/>
                </a:ln>
                <a:solidFill>
                  <a:srgbClr val="FFFFFF"/>
                </a:solidFill>
                <a:effectLst>
                  <a:glow rad="139700">
                    <a:schemeClr val="accent2">
                      <a:satMod val="175000"/>
                      <a:alpha val="40000"/>
                    </a:schemeClr>
                  </a:glow>
                  <a:outerShdw blurRad="63500" dir="3600000" algn="tl" rotWithShape="0">
                    <a:srgbClr val="000000">
                      <a:alpha val="70000"/>
                    </a:srgbClr>
                  </a:outerShdw>
                </a:effectLst>
                <a:latin typeface="NtMotoyaKyotai" pitchFamily="18" charset="-128"/>
                <a:ea typeface="NtMotoyaKyotai" pitchFamily="18" charset="-128"/>
              </a:rPr>
              <a:t>Ｎの</a:t>
            </a:r>
            <a:r>
              <a:rPr lang="vi-VN" altLang="ja-JP" sz="4400" dirty="0">
                <a:ln w="18415" cmpd="sng">
                  <a:solidFill>
                    <a:srgbClr val="FFFFFF"/>
                  </a:solidFill>
                  <a:prstDash val="solid"/>
                </a:ln>
                <a:solidFill>
                  <a:srgbClr val="FFFFFF"/>
                </a:solidFill>
                <a:effectLst>
                  <a:glow rad="139700">
                    <a:schemeClr val="accent2">
                      <a:satMod val="175000"/>
                      <a:alpha val="40000"/>
                    </a:schemeClr>
                  </a:glow>
                  <a:outerShdw blurRad="63500" dir="3600000" algn="tl" rotWithShape="0">
                    <a:srgbClr val="000000">
                      <a:alpha val="70000"/>
                    </a:srgbClr>
                  </a:outerShdw>
                </a:effectLst>
                <a:latin typeface="NtMotoyaKyotai" pitchFamily="18" charset="-128"/>
                <a:ea typeface="NtMotoyaKyotai" pitchFamily="18" charset="-128"/>
              </a:rPr>
              <a:t> </a:t>
            </a:r>
            <a:r>
              <a:rPr lang="ja-JP" altLang="en-US" sz="4400" dirty="0">
                <a:ln w="18415" cmpd="sng">
                  <a:solidFill>
                    <a:srgbClr val="FFFFFF"/>
                  </a:solidFill>
                  <a:prstDash val="solid"/>
                </a:ln>
                <a:solidFill>
                  <a:srgbClr val="FFFFFF"/>
                </a:solidFill>
                <a:effectLst>
                  <a:glow rad="139700">
                    <a:schemeClr val="accent2">
                      <a:satMod val="175000"/>
                      <a:alpha val="40000"/>
                    </a:schemeClr>
                  </a:glow>
                  <a:outerShdw blurRad="63500" dir="3600000" algn="tl" rotWithShape="0">
                    <a:srgbClr val="000000">
                      <a:alpha val="70000"/>
                    </a:srgbClr>
                  </a:outerShdw>
                </a:effectLst>
                <a:latin typeface="NtMotoyaKyotai" pitchFamily="18" charset="-128"/>
                <a:ea typeface="NtMotoyaKyotai" pitchFamily="18" charset="-128"/>
              </a:rPr>
              <a:t>＋</a:t>
            </a:r>
            <a:r>
              <a:rPr lang="vi-VN" altLang="ja-JP" sz="4400" dirty="0">
                <a:ln w="18415" cmpd="sng">
                  <a:solidFill>
                    <a:srgbClr val="FFFFFF"/>
                  </a:solidFill>
                  <a:prstDash val="solid"/>
                </a:ln>
                <a:solidFill>
                  <a:srgbClr val="FFFFFF"/>
                </a:solidFill>
                <a:effectLst>
                  <a:glow rad="139700">
                    <a:schemeClr val="accent2">
                      <a:satMod val="175000"/>
                      <a:alpha val="40000"/>
                    </a:schemeClr>
                  </a:glow>
                  <a:outerShdw blurRad="63500" dir="3600000" algn="tl" rotWithShape="0">
                    <a:srgbClr val="000000">
                      <a:alpha val="70000"/>
                    </a:srgbClr>
                  </a:outerShdw>
                </a:effectLst>
                <a:latin typeface="NtMotoyaKyotai" pitchFamily="18" charset="-128"/>
                <a:ea typeface="NtMotoyaKyotai" pitchFamily="18" charset="-128"/>
              </a:rPr>
              <a:t> </a:t>
            </a:r>
            <a:r>
              <a:rPr lang="ja-JP" altLang="en-US" sz="4400" dirty="0">
                <a:ln w="18415" cmpd="sng">
                  <a:solidFill>
                    <a:srgbClr val="FFFFFF"/>
                  </a:solidFill>
                  <a:prstDash val="solid"/>
                </a:ln>
                <a:solidFill>
                  <a:srgbClr val="FFFFFF"/>
                </a:solidFill>
                <a:effectLst>
                  <a:glow rad="139700">
                    <a:schemeClr val="accent2">
                      <a:satMod val="175000"/>
                      <a:alpha val="40000"/>
                    </a:schemeClr>
                  </a:glow>
                  <a:outerShdw blurRad="63500" dir="3600000" algn="tl" rotWithShape="0">
                    <a:srgbClr val="000000">
                      <a:alpha val="70000"/>
                    </a:srgbClr>
                  </a:outerShdw>
                </a:effectLst>
                <a:latin typeface="NtMotoyaKyotai" pitchFamily="18" charset="-128"/>
                <a:ea typeface="NtMotoyaKyotai" pitchFamily="18" charset="-128"/>
              </a:rPr>
              <a:t>ために</a:t>
            </a:r>
            <a:endParaRPr lang="en-US" sz="4400" dirty="0">
              <a:ln w="18415" cmpd="sng">
                <a:solidFill>
                  <a:srgbClr val="FFFFFF"/>
                </a:solidFill>
                <a:prstDash val="solid"/>
              </a:ln>
              <a:solidFill>
                <a:srgbClr val="FFFFFF"/>
              </a:solidFill>
              <a:effectLst>
                <a:glow rad="139700">
                  <a:schemeClr val="accent2">
                    <a:satMod val="175000"/>
                    <a:alpha val="40000"/>
                  </a:schemeClr>
                </a:glow>
                <a:outerShdw blurRad="63500" dir="3600000" algn="tl" rotWithShape="0">
                  <a:srgbClr val="000000">
                    <a:alpha val="70000"/>
                  </a:srgbClr>
                </a:outerShdw>
              </a:effectLst>
              <a:latin typeface="NtMotoyaKyotai" pitchFamily="18" charset="-128"/>
              <a:ea typeface="NtMotoyaKyotai" pitchFamily="18" charset="-128"/>
            </a:endParaRPr>
          </a:p>
        </p:txBody>
      </p:sp>
      <p:sp>
        <p:nvSpPr>
          <p:cNvPr id="14" name="Cloud Callout 13">
            <a:extLst>
              <a:ext uri="{FF2B5EF4-FFF2-40B4-BE49-F238E27FC236}">
                <a16:creationId xmlns:a16="http://schemas.microsoft.com/office/drawing/2014/main" id="{25F03828-101D-544B-8D06-E0E824FC105D}"/>
              </a:ext>
            </a:extLst>
          </p:cNvPr>
          <p:cNvSpPr/>
          <p:nvPr/>
        </p:nvSpPr>
        <p:spPr>
          <a:xfrm rot="356834">
            <a:off x="2935483" y="4282285"/>
            <a:ext cx="4870450" cy="2509838"/>
          </a:xfrm>
          <a:prstGeom prst="cloudCallout">
            <a:avLst>
              <a:gd name="adj1" fmla="val -27627"/>
              <a:gd name="adj2" fmla="val -61852"/>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2800" dirty="0" err="1"/>
              <a:t>Thể</a:t>
            </a:r>
            <a:r>
              <a:rPr lang="en-US" sz="2800" dirty="0"/>
              <a:t> </a:t>
            </a:r>
            <a:r>
              <a:rPr lang="en-US" sz="2800" dirty="0" err="1"/>
              <a:t>hiện</a:t>
            </a:r>
            <a:r>
              <a:rPr lang="en-US" sz="2800" dirty="0"/>
              <a:t> 2 ý: </a:t>
            </a:r>
            <a:br>
              <a:rPr lang="en-US" sz="2800" dirty="0"/>
            </a:br>
            <a:r>
              <a:rPr lang="en-US" sz="2800" b="1" i="1" dirty="0">
                <a:solidFill>
                  <a:srgbClr val="92D050"/>
                </a:solidFill>
              </a:rPr>
              <a:t>1. “</a:t>
            </a:r>
            <a:r>
              <a:rPr lang="en-US" sz="2800" b="1" i="1" dirty="0" err="1">
                <a:solidFill>
                  <a:srgbClr val="92D050"/>
                </a:solidFill>
              </a:rPr>
              <a:t>vì</a:t>
            </a:r>
            <a:r>
              <a:rPr lang="en-US" sz="2800" b="1" i="1" dirty="0">
                <a:solidFill>
                  <a:srgbClr val="92D050"/>
                </a:solidFill>
              </a:rPr>
              <a:t> </a:t>
            </a:r>
            <a:r>
              <a:rPr lang="en-US" sz="2800" b="1" i="1" dirty="0" err="1">
                <a:solidFill>
                  <a:srgbClr val="92D050"/>
                </a:solidFill>
              </a:rPr>
              <a:t>mục</a:t>
            </a:r>
            <a:r>
              <a:rPr lang="en-US" sz="2800" b="1" i="1" dirty="0">
                <a:solidFill>
                  <a:srgbClr val="92D050"/>
                </a:solidFill>
              </a:rPr>
              <a:t> </a:t>
            </a:r>
            <a:r>
              <a:rPr lang="en-US" sz="2800" b="1" i="1" dirty="0" err="1">
                <a:solidFill>
                  <a:srgbClr val="92D050"/>
                </a:solidFill>
              </a:rPr>
              <a:t>đích</a:t>
            </a:r>
            <a:r>
              <a:rPr lang="en-US" sz="2800" b="1" i="1" dirty="0">
                <a:solidFill>
                  <a:srgbClr val="92D050"/>
                </a:solidFill>
              </a:rPr>
              <a:t> N” </a:t>
            </a:r>
          </a:p>
          <a:p>
            <a:pPr algn="ctr">
              <a:defRPr/>
            </a:pPr>
            <a:r>
              <a:rPr lang="en-US" sz="2800" b="1" i="1" dirty="0">
                <a:solidFill>
                  <a:srgbClr val="0070C0"/>
                </a:solidFill>
              </a:rPr>
              <a:t>2. “</a:t>
            </a:r>
            <a:r>
              <a:rPr lang="en-US" sz="2800" b="1" i="1" dirty="0" err="1">
                <a:solidFill>
                  <a:srgbClr val="0070C0"/>
                </a:solidFill>
              </a:rPr>
              <a:t>vì</a:t>
            </a:r>
            <a:r>
              <a:rPr lang="en-US" sz="2800" b="1" i="1" dirty="0">
                <a:solidFill>
                  <a:srgbClr val="0070C0"/>
                </a:solidFill>
              </a:rPr>
              <a:t> </a:t>
            </a:r>
            <a:r>
              <a:rPr lang="en-US" sz="2800" b="1" i="1" dirty="0" err="1">
                <a:solidFill>
                  <a:srgbClr val="0070C0"/>
                </a:solidFill>
              </a:rPr>
              <a:t>lợi</a:t>
            </a:r>
            <a:r>
              <a:rPr lang="en-US" sz="2800" b="1" i="1" dirty="0">
                <a:solidFill>
                  <a:srgbClr val="0070C0"/>
                </a:solidFill>
              </a:rPr>
              <a:t> </a:t>
            </a:r>
            <a:r>
              <a:rPr lang="en-US" sz="2800" b="1" i="1" dirty="0" err="1">
                <a:solidFill>
                  <a:srgbClr val="0070C0"/>
                </a:solidFill>
              </a:rPr>
              <a:t>ích</a:t>
            </a:r>
            <a:r>
              <a:rPr lang="en-US" sz="2800" b="1" i="1" dirty="0">
                <a:solidFill>
                  <a:srgbClr val="0070C0"/>
                </a:solidFill>
              </a:rPr>
              <a:t> </a:t>
            </a:r>
            <a:r>
              <a:rPr lang="en-US" sz="2800" b="1" i="1" dirty="0" err="1">
                <a:solidFill>
                  <a:srgbClr val="0070C0"/>
                </a:solidFill>
              </a:rPr>
              <a:t>của</a:t>
            </a:r>
            <a:r>
              <a:rPr lang="en-US" sz="2800" b="1" i="1" dirty="0">
                <a:solidFill>
                  <a:srgbClr val="0070C0"/>
                </a:solidFill>
              </a:rPr>
              <a:t> N”</a:t>
            </a:r>
          </a:p>
        </p:txBody>
      </p:sp>
      <p:sp>
        <p:nvSpPr>
          <p:cNvPr id="15" name="Rounded Rectangle 14">
            <a:extLst>
              <a:ext uri="{FF2B5EF4-FFF2-40B4-BE49-F238E27FC236}">
                <a16:creationId xmlns:a16="http://schemas.microsoft.com/office/drawing/2014/main" id="{4C06451D-1E3A-F04A-93D4-E63A7883CB02}"/>
              </a:ext>
            </a:extLst>
          </p:cNvPr>
          <p:cNvSpPr/>
          <p:nvPr/>
        </p:nvSpPr>
        <p:spPr>
          <a:xfrm>
            <a:off x="7305216" y="3181193"/>
            <a:ext cx="4391937" cy="836320"/>
          </a:xfrm>
          <a:prstGeom prst="roundRect">
            <a:avLst/>
          </a:prstGeom>
          <a:effectLst>
            <a:glow rad="101600">
              <a:schemeClr val="accent4">
                <a:satMod val="175000"/>
                <a:alpha val="40000"/>
              </a:schemeClr>
            </a:glow>
            <a:outerShdw blurRad="40000" dist="23000" dir="5400000" rotWithShape="0">
              <a:srgbClr val="000000">
                <a:alpha val="35000"/>
              </a:srgbClr>
            </a:outerShdw>
            <a:reflection blurRad="6350" stA="50000" endA="300" endPos="55500" dist="50800" dir="5400000" sy="-100000" algn="bl" rotWithShape="0"/>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ja-JP" altLang="en-US" sz="4000" dirty="0">
                <a:ln w="18415" cmpd="sng">
                  <a:solidFill>
                    <a:srgbClr val="FFFFFF"/>
                  </a:solidFill>
                  <a:prstDash val="solid"/>
                </a:ln>
                <a:solidFill>
                  <a:srgbClr val="FFFFFF"/>
                </a:solidFill>
                <a:effectLst>
                  <a:glow rad="139700">
                    <a:schemeClr val="accent2">
                      <a:satMod val="175000"/>
                      <a:alpha val="40000"/>
                    </a:schemeClr>
                  </a:glow>
                  <a:outerShdw blurRad="63500" dir="3600000" algn="tl" rotWithShape="0">
                    <a:srgbClr val="000000">
                      <a:alpha val="70000"/>
                    </a:srgbClr>
                  </a:outerShdw>
                </a:effectLst>
                <a:latin typeface="NtMotoyaKyotai" pitchFamily="18" charset="-128"/>
                <a:ea typeface="NtMotoyaKyotai" pitchFamily="18" charset="-128"/>
              </a:rPr>
              <a:t>Ｖる</a:t>
            </a:r>
            <a:r>
              <a:rPr lang="vi-VN" altLang="ja-JP" sz="4000" dirty="0">
                <a:ln w="18415" cmpd="sng">
                  <a:solidFill>
                    <a:srgbClr val="FFFFFF"/>
                  </a:solidFill>
                  <a:prstDash val="solid"/>
                </a:ln>
                <a:solidFill>
                  <a:srgbClr val="FFFFFF"/>
                </a:solidFill>
                <a:effectLst>
                  <a:glow rad="139700">
                    <a:schemeClr val="accent2">
                      <a:satMod val="175000"/>
                      <a:alpha val="40000"/>
                    </a:schemeClr>
                  </a:glow>
                  <a:outerShdw blurRad="63500" dir="3600000" algn="tl" rotWithShape="0">
                    <a:srgbClr val="000000">
                      <a:alpha val="70000"/>
                    </a:srgbClr>
                  </a:outerShdw>
                </a:effectLst>
                <a:latin typeface="NtMotoyaKyotai" pitchFamily="18" charset="-128"/>
                <a:ea typeface="NtMotoyaKyotai" pitchFamily="18" charset="-128"/>
              </a:rPr>
              <a:t> </a:t>
            </a:r>
            <a:r>
              <a:rPr lang="ja-JP" altLang="en-US" sz="4000" dirty="0">
                <a:ln w="18415" cmpd="sng">
                  <a:solidFill>
                    <a:srgbClr val="FFFFFF"/>
                  </a:solidFill>
                  <a:prstDash val="solid"/>
                </a:ln>
                <a:solidFill>
                  <a:srgbClr val="FFFFFF"/>
                </a:solidFill>
                <a:effectLst>
                  <a:glow rad="139700">
                    <a:schemeClr val="accent2">
                      <a:satMod val="175000"/>
                      <a:alpha val="40000"/>
                    </a:schemeClr>
                  </a:glow>
                  <a:outerShdw blurRad="63500" dir="3600000" algn="tl" rotWithShape="0">
                    <a:srgbClr val="000000">
                      <a:alpha val="70000"/>
                    </a:srgbClr>
                  </a:outerShdw>
                </a:effectLst>
                <a:latin typeface="NtMotoyaKyotai" pitchFamily="18" charset="-128"/>
                <a:ea typeface="NtMotoyaKyotai" pitchFamily="18" charset="-128"/>
              </a:rPr>
              <a:t>＋</a:t>
            </a:r>
            <a:r>
              <a:rPr lang="vi-VN" altLang="ja-JP" sz="4000" dirty="0">
                <a:ln w="18415" cmpd="sng">
                  <a:solidFill>
                    <a:srgbClr val="FFFFFF"/>
                  </a:solidFill>
                  <a:prstDash val="solid"/>
                </a:ln>
                <a:solidFill>
                  <a:srgbClr val="FFFFFF"/>
                </a:solidFill>
                <a:effectLst>
                  <a:glow rad="139700">
                    <a:schemeClr val="accent2">
                      <a:satMod val="175000"/>
                      <a:alpha val="40000"/>
                    </a:schemeClr>
                  </a:glow>
                  <a:outerShdw blurRad="63500" dir="3600000" algn="tl" rotWithShape="0">
                    <a:srgbClr val="000000">
                      <a:alpha val="70000"/>
                    </a:srgbClr>
                  </a:outerShdw>
                </a:effectLst>
                <a:latin typeface="NtMotoyaKyotai" pitchFamily="18" charset="-128"/>
                <a:ea typeface="NtMotoyaKyotai" pitchFamily="18" charset="-128"/>
              </a:rPr>
              <a:t> </a:t>
            </a:r>
            <a:r>
              <a:rPr lang="ja-JP" altLang="en-US" sz="4000" dirty="0">
                <a:ln w="18415" cmpd="sng">
                  <a:solidFill>
                    <a:srgbClr val="FFFFFF"/>
                  </a:solidFill>
                  <a:prstDash val="solid"/>
                </a:ln>
                <a:solidFill>
                  <a:srgbClr val="FFFFFF"/>
                </a:solidFill>
                <a:effectLst>
                  <a:glow rad="139700">
                    <a:schemeClr val="accent2">
                      <a:satMod val="175000"/>
                      <a:alpha val="40000"/>
                    </a:schemeClr>
                  </a:glow>
                  <a:outerShdw blurRad="63500" dir="3600000" algn="tl" rotWithShape="0">
                    <a:srgbClr val="000000">
                      <a:alpha val="70000"/>
                    </a:srgbClr>
                  </a:outerShdw>
                </a:effectLst>
                <a:latin typeface="NtMotoyaKyotai" pitchFamily="18" charset="-128"/>
                <a:ea typeface="NtMotoyaKyotai" pitchFamily="18" charset="-128"/>
              </a:rPr>
              <a:t>ために</a:t>
            </a:r>
            <a:endParaRPr lang="en-US" sz="4000" dirty="0">
              <a:ln w="18415" cmpd="sng">
                <a:solidFill>
                  <a:srgbClr val="FFFFFF"/>
                </a:solidFill>
                <a:prstDash val="solid"/>
              </a:ln>
              <a:solidFill>
                <a:srgbClr val="FFFFFF"/>
              </a:solidFill>
              <a:effectLst>
                <a:glow rad="139700">
                  <a:schemeClr val="accent2">
                    <a:satMod val="175000"/>
                    <a:alpha val="40000"/>
                  </a:schemeClr>
                </a:glow>
                <a:outerShdw blurRad="63500" dir="3600000" algn="tl" rotWithShape="0">
                  <a:srgbClr val="000000">
                    <a:alpha val="70000"/>
                  </a:srgbClr>
                </a:outerShdw>
              </a:effectLst>
              <a:latin typeface="NtMotoyaKyotai" pitchFamily="18" charset="-128"/>
              <a:ea typeface="NtMotoyaKyotai" pitchFamily="18" charset="-128"/>
            </a:endParaRPr>
          </a:p>
        </p:txBody>
      </p:sp>
    </p:spTree>
    <p:extLst>
      <p:ext uri="{BB962C8B-B14F-4D97-AF65-F5344CB8AC3E}">
        <p14:creationId xmlns:p14="http://schemas.microsoft.com/office/powerpoint/2010/main" val="91290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8014" y="175832"/>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lvl="0" algn="ctr"/>
            <a:endParaRPr lang="vi-VN" altLang="ja-JP" sz="6000" b="1" dirty="0"/>
          </a:p>
          <a:p>
            <a:pPr lvl="0" algn="ctr"/>
            <a:r>
              <a:rPr lang="en-US" altLang="ja-JP" sz="6000" b="1" dirty="0">
                <a:solidFill>
                  <a:srgbClr val="FF0000"/>
                </a:solidFill>
                <a:latin typeface="Yu Mincho" panose="02020400000000000000" pitchFamily="18" charset="-128"/>
                <a:ea typeface="Yu Mincho" panose="02020400000000000000" pitchFamily="18" charset="-128"/>
              </a:rPr>
              <a:t>〜</a:t>
            </a:r>
            <a:r>
              <a:rPr lang="ja-JP" altLang="en-US" sz="6000" b="1">
                <a:solidFill>
                  <a:srgbClr val="FF0000"/>
                </a:solidFill>
                <a:latin typeface="Yu Mincho" panose="02020400000000000000" pitchFamily="18" charset="-128"/>
                <a:ea typeface="Yu Mincho" panose="02020400000000000000" pitchFamily="18" charset="-128"/>
              </a:rPr>
              <a:t>ために</a:t>
            </a:r>
            <a:endParaRPr lang="en-US" altLang="ja-JP" sz="6000" b="1" dirty="0">
              <a:solidFill>
                <a:srgbClr val="FF0000"/>
              </a:solidFill>
              <a:latin typeface="Yu Mincho" panose="02020400000000000000" pitchFamily="18" charset="-128"/>
              <a:ea typeface="Yu Mincho" panose="02020400000000000000" pitchFamily="18" charset="-128"/>
            </a:endParaRPr>
          </a:p>
          <a:p>
            <a:pPr lvl="0" algn="ctr"/>
            <a:endParaRPr lang="en-US" sz="6000" dirty="0"/>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14" name="TextBox 15">
            <a:extLst>
              <a:ext uri="{FF2B5EF4-FFF2-40B4-BE49-F238E27FC236}">
                <a16:creationId xmlns:a16="http://schemas.microsoft.com/office/drawing/2014/main" id="{747619A2-3CFD-2441-9798-545FEFC9E747}"/>
              </a:ext>
            </a:extLst>
          </p:cNvPr>
          <p:cNvSpPr txBox="1">
            <a:spLocks noChangeArrowheads="1"/>
          </p:cNvSpPr>
          <p:nvPr/>
        </p:nvSpPr>
        <p:spPr bwMode="auto">
          <a:xfrm>
            <a:off x="1905000" y="2057400"/>
            <a:ext cx="6629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Để đọc chữ Hán, tôi luyện tập hàng ngày.</a:t>
            </a:r>
          </a:p>
        </p:txBody>
      </p:sp>
      <p:sp>
        <p:nvSpPr>
          <p:cNvPr id="17" name="Rounded Rectangle 16">
            <a:extLst>
              <a:ext uri="{FF2B5EF4-FFF2-40B4-BE49-F238E27FC236}">
                <a16:creationId xmlns:a16="http://schemas.microsoft.com/office/drawing/2014/main" id="{8E73EE55-901D-C44C-876E-B2A43BC2C3AC}"/>
              </a:ext>
            </a:extLst>
          </p:cNvPr>
          <p:cNvSpPr/>
          <p:nvPr/>
        </p:nvSpPr>
        <p:spPr>
          <a:xfrm>
            <a:off x="1600200" y="2427288"/>
            <a:ext cx="8991600" cy="91440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漢字を　読むために、毎日　練習しています。</a:t>
            </a:r>
            <a:endParaRPr lang="en-US" sz="3200" dirty="0">
              <a:latin typeface="NtMotoyaKyotai" pitchFamily="18" charset="-128"/>
              <a:ea typeface="NtMotoyaKyotai" pitchFamily="18" charset="-128"/>
            </a:endParaRPr>
          </a:p>
        </p:txBody>
      </p:sp>
      <p:sp>
        <p:nvSpPr>
          <p:cNvPr id="21" name="TextBox 17">
            <a:extLst>
              <a:ext uri="{FF2B5EF4-FFF2-40B4-BE49-F238E27FC236}">
                <a16:creationId xmlns:a16="http://schemas.microsoft.com/office/drawing/2014/main" id="{38A8B58E-374C-0741-B181-C44BC70CC146}"/>
              </a:ext>
            </a:extLst>
          </p:cNvPr>
          <p:cNvSpPr txBox="1">
            <a:spLocks noChangeArrowheads="1"/>
          </p:cNvSpPr>
          <p:nvPr/>
        </p:nvSpPr>
        <p:spPr bwMode="auto">
          <a:xfrm>
            <a:off x="1905000" y="3810000"/>
            <a:ext cx="6629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Để đi du lịch NB, tôi đang tiết kiệm tiền.</a:t>
            </a:r>
          </a:p>
        </p:txBody>
      </p:sp>
      <p:sp>
        <p:nvSpPr>
          <p:cNvPr id="22" name="Rounded Rectangle 21">
            <a:extLst>
              <a:ext uri="{FF2B5EF4-FFF2-40B4-BE49-F238E27FC236}">
                <a16:creationId xmlns:a16="http://schemas.microsoft.com/office/drawing/2014/main" id="{98E80947-00E9-DC4A-B019-3F0ACEAEC15D}"/>
              </a:ext>
            </a:extLst>
          </p:cNvPr>
          <p:cNvSpPr/>
          <p:nvPr/>
        </p:nvSpPr>
        <p:spPr>
          <a:xfrm>
            <a:off x="1519238" y="4179888"/>
            <a:ext cx="9224963" cy="91440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日本へ旅行するために、お金がたくさん要ります。</a:t>
            </a:r>
            <a:endParaRPr lang="en-US" sz="3200" dirty="0">
              <a:latin typeface="NtMotoyaKyotai" pitchFamily="18" charset="-128"/>
              <a:ea typeface="NtMotoyaKyotai" pitchFamily="18" charset="-128"/>
            </a:endParaRPr>
          </a:p>
        </p:txBody>
      </p:sp>
      <p:sp>
        <p:nvSpPr>
          <p:cNvPr id="23" name="TextBox 19">
            <a:extLst>
              <a:ext uri="{FF2B5EF4-FFF2-40B4-BE49-F238E27FC236}">
                <a16:creationId xmlns:a16="http://schemas.microsoft.com/office/drawing/2014/main" id="{ECE7220A-D33A-454D-81F4-47A0230C6424}"/>
              </a:ext>
            </a:extLst>
          </p:cNvPr>
          <p:cNvSpPr txBox="1">
            <a:spLocks noChangeArrowheads="1"/>
          </p:cNvSpPr>
          <p:nvPr/>
        </p:nvSpPr>
        <p:spPr bwMode="auto">
          <a:xfrm>
            <a:off x="1914525" y="5421314"/>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Để học tiếng Nhật, tôi đã mua từ điển.</a:t>
            </a:r>
          </a:p>
        </p:txBody>
      </p:sp>
      <p:sp>
        <p:nvSpPr>
          <p:cNvPr id="24" name="Rounded Rectangle 23">
            <a:extLst>
              <a:ext uri="{FF2B5EF4-FFF2-40B4-BE49-F238E27FC236}">
                <a16:creationId xmlns:a16="http://schemas.microsoft.com/office/drawing/2014/main" id="{45CD3219-8B0A-114C-B791-2806C6ABA651}"/>
              </a:ext>
            </a:extLst>
          </p:cNvPr>
          <p:cNvSpPr/>
          <p:nvPr/>
        </p:nvSpPr>
        <p:spPr>
          <a:xfrm>
            <a:off x="1609725" y="5791200"/>
            <a:ext cx="8991600" cy="91440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日本語を　勉強するために、辞書を買いました。</a:t>
            </a:r>
            <a:endParaRPr lang="en-US" sz="3200" dirty="0">
              <a:latin typeface="NtMotoyaKyotai" pitchFamily="18" charset="-128"/>
              <a:ea typeface="NtMotoyaKyotai" pitchFamily="18" charset="-128"/>
            </a:endParaRPr>
          </a:p>
        </p:txBody>
      </p:sp>
      <p:sp>
        <p:nvSpPr>
          <p:cNvPr id="27" name="Rounded Rectangle 26">
            <a:extLst>
              <a:ext uri="{FF2B5EF4-FFF2-40B4-BE49-F238E27FC236}">
                <a16:creationId xmlns:a16="http://schemas.microsoft.com/office/drawing/2014/main" id="{816CE0D6-0A3E-0945-BEB3-56B08F647976}"/>
              </a:ext>
            </a:extLst>
          </p:cNvPr>
          <p:cNvSpPr/>
          <p:nvPr/>
        </p:nvSpPr>
        <p:spPr>
          <a:xfrm>
            <a:off x="3352800" y="2590800"/>
            <a:ext cx="2273300" cy="6096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28" name="Rounded Rectangle 27">
            <a:extLst>
              <a:ext uri="{FF2B5EF4-FFF2-40B4-BE49-F238E27FC236}">
                <a16:creationId xmlns:a16="http://schemas.microsoft.com/office/drawing/2014/main" id="{D33E6ABB-03AB-9944-9230-CD819CB1D905}"/>
              </a:ext>
            </a:extLst>
          </p:cNvPr>
          <p:cNvSpPr/>
          <p:nvPr/>
        </p:nvSpPr>
        <p:spPr>
          <a:xfrm>
            <a:off x="2559051" y="4332288"/>
            <a:ext cx="3140075" cy="6096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29" name="Rounded Rectangle 28">
            <a:extLst>
              <a:ext uri="{FF2B5EF4-FFF2-40B4-BE49-F238E27FC236}">
                <a16:creationId xmlns:a16="http://schemas.microsoft.com/office/drawing/2014/main" id="{AD7AA28B-87BE-8643-99F5-4902B0087807}"/>
              </a:ext>
            </a:extLst>
          </p:cNvPr>
          <p:cNvSpPr/>
          <p:nvPr/>
        </p:nvSpPr>
        <p:spPr>
          <a:xfrm>
            <a:off x="3581400" y="5943600"/>
            <a:ext cx="3092450" cy="6096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30" name="Oval 29">
            <a:extLst>
              <a:ext uri="{FF2B5EF4-FFF2-40B4-BE49-F238E27FC236}">
                <a16:creationId xmlns:a16="http://schemas.microsoft.com/office/drawing/2014/main" id="{8C43EAF3-FB79-CE41-BE54-AD77685BEB44}"/>
              </a:ext>
            </a:extLst>
          </p:cNvPr>
          <p:cNvSpPr/>
          <p:nvPr/>
        </p:nvSpPr>
        <p:spPr>
          <a:xfrm>
            <a:off x="2286000" y="2057400"/>
            <a:ext cx="533400" cy="369888"/>
          </a:xfrm>
          <a:prstGeom prst="ellipse">
            <a:avLst/>
          </a:prstGeom>
          <a:noFill/>
          <a:ln>
            <a:solidFill>
              <a:srgbClr val="FF0000"/>
            </a:solidFill>
            <a:prstDash val="sysDot"/>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31" name="Oval 30">
            <a:extLst>
              <a:ext uri="{FF2B5EF4-FFF2-40B4-BE49-F238E27FC236}">
                <a16:creationId xmlns:a16="http://schemas.microsoft.com/office/drawing/2014/main" id="{A139C0BC-803C-5342-B8A8-5A2E77482E2F}"/>
              </a:ext>
            </a:extLst>
          </p:cNvPr>
          <p:cNvSpPr/>
          <p:nvPr/>
        </p:nvSpPr>
        <p:spPr>
          <a:xfrm>
            <a:off x="2286000" y="3810000"/>
            <a:ext cx="1066800" cy="369888"/>
          </a:xfrm>
          <a:prstGeom prst="ellipse">
            <a:avLst/>
          </a:prstGeom>
          <a:noFill/>
          <a:ln>
            <a:solidFill>
              <a:srgbClr val="FF0000"/>
            </a:solidFill>
            <a:prstDash val="sysDot"/>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32" name="Oval 31">
            <a:extLst>
              <a:ext uri="{FF2B5EF4-FFF2-40B4-BE49-F238E27FC236}">
                <a16:creationId xmlns:a16="http://schemas.microsoft.com/office/drawing/2014/main" id="{DFE4472C-5907-DA43-94C5-11DAC7CA958F}"/>
              </a:ext>
            </a:extLst>
          </p:cNvPr>
          <p:cNvSpPr/>
          <p:nvPr/>
        </p:nvSpPr>
        <p:spPr>
          <a:xfrm>
            <a:off x="2271714" y="5421314"/>
            <a:ext cx="1690687" cy="369887"/>
          </a:xfrm>
          <a:prstGeom prst="ellipse">
            <a:avLst/>
          </a:prstGeom>
          <a:noFill/>
          <a:ln>
            <a:solidFill>
              <a:srgbClr val="FF0000"/>
            </a:solidFill>
            <a:prstDash val="sysDot"/>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33" name="Rounded Rectangle 32">
            <a:extLst>
              <a:ext uri="{FF2B5EF4-FFF2-40B4-BE49-F238E27FC236}">
                <a16:creationId xmlns:a16="http://schemas.microsoft.com/office/drawing/2014/main" id="{05ED358F-5860-9149-A9F1-842E881E4889}"/>
              </a:ext>
            </a:extLst>
          </p:cNvPr>
          <p:cNvSpPr/>
          <p:nvPr/>
        </p:nvSpPr>
        <p:spPr>
          <a:xfrm>
            <a:off x="6918006" y="2429618"/>
            <a:ext cx="1381036" cy="324696"/>
          </a:xfrm>
          <a:prstGeom prst="roundRect">
            <a:avLst/>
          </a:prstGeom>
          <a:noFill/>
          <a:ln>
            <a:noFill/>
          </a:ln>
        </p:spPr>
        <p:style>
          <a:lnRef idx="2">
            <a:schemeClr val="dk1"/>
          </a:lnRef>
          <a:fillRef idx="1">
            <a:schemeClr val="lt1"/>
          </a:fillRef>
          <a:effectRef idx="0">
            <a:schemeClr val="dk1"/>
          </a:effectRef>
          <a:fontRef idx="minor">
            <a:schemeClr val="dk1"/>
          </a:fontRef>
        </p:style>
        <p:txBody>
          <a:bodyPr anchor="ctr"/>
          <a:lstStyle/>
          <a:p>
            <a:r>
              <a:rPr lang="ja-JP" altLang="en-US" sz="1600" dirty="0">
                <a:latin typeface="NtMotoyaKyotai" pitchFamily="18" charset="-128"/>
                <a:ea typeface="NtMotoyaKyotai" pitchFamily="18" charset="-128"/>
              </a:rPr>
              <a:t>れんしゅう</a:t>
            </a:r>
            <a:endParaRPr lang="en-US" sz="1600" dirty="0">
              <a:latin typeface="NtMotoyaKyotai" pitchFamily="18" charset="-128"/>
              <a:ea typeface="NtMotoyaKyotai" pitchFamily="18" charset="-128"/>
            </a:endParaRPr>
          </a:p>
        </p:txBody>
      </p:sp>
      <p:sp>
        <p:nvSpPr>
          <p:cNvPr id="34" name="Rounded Rectangle 33">
            <a:extLst>
              <a:ext uri="{FF2B5EF4-FFF2-40B4-BE49-F238E27FC236}">
                <a16:creationId xmlns:a16="http://schemas.microsoft.com/office/drawing/2014/main" id="{0750CC9B-C92E-AB45-A086-FD68B07903CF}"/>
              </a:ext>
            </a:extLst>
          </p:cNvPr>
          <p:cNvSpPr/>
          <p:nvPr/>
        </p:nvSpPr>
        <p:spPr>
          <a:xfrm>
            <a:off x="8733098" y="4219487"/>
            <a:ext cx="723411" cy="324696"/>
          </a:xfrm>
          <a:prstGeom prst="roundRect">
            <a:avLst/>
          </a:prstGeom>
          <a:noFill/>
          <a:ln>
            <a:noFill/>
          </a:ln>
        </p:spPr>
        <p:style>
          <a:lnRef idx="2">
            <a:schemeClr val="dk1"/>
          </a:lnRef>
          <a:fillRef idx="1">
            <a:schemeClr val="lt1"/>
          </a:fillRef>
          <a:effectRef idx="0">
            <a:schemeClr val="dk1"/>
          </a:effectRef>
          <a:fontRef idx="minor">
            <a:schemeClr val="dk1"/>
          </a:fontRef>
        </p:style>
        <p:txBody>
          <a:bodyPr anchor="ctr"/>
          <a:lstStyle/>
          <a:p>
            <a:r>
              <a:rPr lang="ja-JP" altLang="en-US" sz="1600" dirty="0">
                <a:latin typeface="NtMotoyaKyotai" pitchFamily="18" charset="-128"/>
                <a:ea typeface="NtMotoyaKyotai" pitchFamily="18" charset="-128"/>
              </a:rPr>
              <a:t>い</a:t>
            </a:r>
            <a:endParaRPr lang="en-US" sz="1600" dirty="0">
              <a:latin typeface="NtMotoyaKyotai" pitchFamily="18" charset="-128"/>
              <a:ea typeface="NtMotoyaKyotai" pitchFamily="18" charset="-128"/>
            </a:endParaRPr>
          </a:p>
        </p:txBody>
      </p:sp>
      <p:sp>
        <p:nvSpPr>
          <p:cNvPr id="35" name="Rounded Rectangle 34">
            <a:extLst>
              <a:ext uri="{FF2B5EF4-FFF2-40B4-BE49-F238E27FC236}">
                <a16:creationId xmlns:a16="http://schemas.microsoft.com/office/drawing/2014/main" id="{014471E7-1257-CE4A-AB3B-25FA7FE80EDC}"/>
              </a:ext>
            </a:extLst>
          </p:cNvPr>
          <p:cNvSpPr/>
          <p:nvPr/>
        </p:nvSpPr>
        <p:spPr>
          <a:xfrm>
            <a:off x="6885113" y="5829084"/>
            <a:ext cx="835201" cy="324696"/>
          </a:xfrm>
          <a:prstGeom prst="roundRect">
            <a:avLst/>
          </a:prstGeom>
          <a:noFill/>
          <a:ln>
            <a:noFill/>
          </a:ln>
        </p:spPr>
        <p:style>
          <a:lnRef idx="2">
            <a:schemeClr val="dk1"/>
          </a:lnRef>
          <a:fillRef idx="1">
            <a:schemeClr val="lt1"/>
          </a:fillRef>
          <a:effectRef idx="0">
            <a:schemeClr val="dk1"/>
          </a:effectRef>
          <a:fontRef idx="minor">
            <a:schemeClr val="dk1"/>
          </a:fontRef>
        </p:style>
        <p:txBody>
          <a:bodyPr anchor="ctr"/>
          <a:lstStyle/>
          <a:p>
            <a:r>
              <a:rPr lang="ja-JP" altLang="en-US" sz="1600" dirty="0">
                <a:latin typeface="NtMotoyaKyotai" pitchFamily="18" charset="-128"/>
                <a:ea typeface="NtMotoyaKyotai" pitchFamily="18" charset="-128"/>
              </a:rPr>
              <a:t>じしょ</a:t>
            </a:r>
            <a:endParaRPr lang="en-US" sz="1600" dirty="0">
              <a:latin typeface="NtMotoyaKyotai" pitchFamily="18" charset="-128"/>
              <a:ea typeface="NtMotoyaKyotai" pitchFamily="18" charset="-128"/>
            </a:endParaRPr>
          </a:p>
        </p:txBody>
      </p:sp>
    </p:spTree>
    <p:extLst>
      <p:ext uri="{BB962C8B-B14F-4D97-AF65-F5344CB8AC3E}">
        <p14:creationId xmlns:p14="http://schemas.microsoft.com/office/powerpoint/2010/main" val="381057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Right)">
                                      <p:cBhvr>
                                        <p:cTn id="7" dur="1100"/>
                                        <p:tgtEl>
                                          <p:spTgt spid="14"/>
                                        </p:tgtEl>
                                      </p:cBhvr>
                                    </p:animEffect>
                                  </p:childTnLst>
                                </p:cTn>
                              </p:par>
                              <p:par>
                                <p:cTn id="8" presetID="18" presetClass="entr" presetSubtype="6" fill="hold" grpId="0" nodeType="withEffect">
                                  <p:stCondLst>
                                    <p:cond delay="100"/>
                                  </p:stCondLst>
                                  <p:childTnLst>
                                    <p:set>
                                      <p:cBhvr>
                                        <p:cTn id="9" dur="1" fill="hold">
                                          <p:stCondLst>
                                            <p:cond delay="0"/>
                                          </p:stCondLst>
                                        </p:cTn>
                                        <p:tgtEl>
                                          <p:spTgt spid="21"/>
                                        </p:tgtEl>
                                        <p:attrNameLst>
                                          <p:attrName>style.visibility</p:attrName>
                                        </p:attrNameLst>
                                      </p:cBhvr>
                                      <p:to>
                                        <p:strVal val="visible"/>
                                      </p:to>
                                    </p:set>
                                    <p:animEffect transition="in" filter="strips(downRight)">
                                      <p:cBhvr>
                                        <p:cTn id="10" dur="900"/>
                                        <p:tgtEl>
                                          <p:spTgt spid="21"/>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strips(downRight)">
                                      <p:cBhvr>
                                        <p:cTn id="13" dur="10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500"/>
                                        <p:tgtEl>
                                          <p:spTgt spid="3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down)">
                                      <p:cBhvr>
                                        <p:cTn id="21" dur="500"/>
                                        <p:tgtEl>
                                          <p:spTgt spid="3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down)">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arn(inVertical)">
                                      <p:cBhvr>
                                        <p:cTn id="29" dur="500"/>
                                        <p:tgtEl>
                                          <p:spTgt spid="1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down)">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down)">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p:tgtEl>
                                          <p:spTgt spid="22"/>
                                        </p:tgtEl>
                                        <p:attrNameLst>
                                          <p:attrName>ppt_y</p:attrName>
                                        </p:attrNameLst>
                                      </p:cBhvr>
                                      <p:tavLst>
                                        <p:tav tm="0">
                                          <p:val>
                                            <p:strVal val="#ppt_y+#ppt_h"/>
                                          </p:val>
                                        </p:tav>
                                        <p:tav tm="100000">
                                          <p:val>
                                            <p:strVal val="#ppt_y"/>
                                          </p:val>
                                        </p:tav>
                                      </p:tavLst>
                                    </p:anim>
                                    <p:animEffect transition="in" filter="wipe(up)">
                                      <p:cBhvr>
                                        <p:cTn id="43" dur="500"/>
                                        <p:tgtEl>
                                          <p:spTgt spid="2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down)">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41" presetClass="entr" presetSubtype="0" fill="hold" grpId="0" nodeType="clickEffect">
                                  <p:stCondLst>
                                    <p:cond delay="0"/>
                                  </p:stCondLst>
                                  <p:iterate type="lt">
                                    <p:tmPct val="10000"/>
                                  </p:iterate>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24"/>
                                        </p:tgtEl>
                                        <p:attrNameLst>
                                          <p:attrName>ppt_y</p:attrName>
                                        </p:attrNameLst>
                                      </p:cBhvr>
                                      <p:tavLst>
                                        <p:tav tm="0">
                                          <p:val>
                                            <p:strVal val="#ppt_y"/>
                                          </p:val>
                                        </p:tav>
                                        <p:tav tm="100000">
                                          <p:val>
                                            <p:strVal val="#ppt_y"/>
                                          </p:val>
                                        </p:tav>
                                      </p:tavLst>
                                    </p:anim>
                                    <p:anim calcmode="lin" valueType="num">
                                      <p:cBhvr>
                                        <p:cTn id="5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2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down)">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barn(inVertical)">
                                      <p:cBhvr>
                                        <p:cTn id="63" dur="500"/>
                                        <p:tgtEl>
                                          <p:spTgt spid="28"/>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barn(inVertical)">
                                      <p:cBhvr>
                                        <p:cTn id="6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P spid="21" grpId="0"/>
      <p:bldP spid="22" grpId="0" animBg="1"/>
      <p:bldP spid="23" grpId="0"/>
      <p:bldP spid="24" grpId="0" animBg="1"/>
      <p:bldP spid="27" grpId="0" animBg="1"/>
      <p:bldP spid="28" grpId="0" animBg="1"/>
      <p:bldP spid="29" grpId="0" animBg="1"/>
      <p:bldP spid="30" grpId="0" animBg="1"/>
      <p:bldP spid="31" grpId="0" animBg="1"/>
      <p:bldP spid="32" grpId="0" animBg="1"/>
      <p:bldP spid="33" grpId="0"/>
      <p:bldP spid="34"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lvl="0" algn="ctr"/>
            <a:r>
              <a:rPr lang="en-US" altLang="ja-JP" sz="6000" b="1" dirty="0">
                <a:solidFill>
                  <a:srgbClr val="FF0000"/>
                </a:solidFill>
                <a:latin typeface="Yu Mincho" panose="02020400000000000000" pitchFamily="18" charset="-128"/>
                <a:ea typeface="Yu Mincho" panose="02020400000000000000" pitchFamily="18" charset="-128"/>
              </a:rPr>
              <a:t>〜</a:t>
            </a:r>
            <a:r>
              <a:rPr lang="ja-JP" altLang="en-US" sz="6000" b="1">
                <a:solidFill>
                  <a:srgbClr val="FF0000"/>
                </a:solidFill>
                <a:latin typeface="Yu Mincho" panose="02020400000000000000" pitchFamily="18" charset="-128"/>
                <a:ea typeface="Yu Mincho" panose="02020400000000000000" pitchFamily="18" charset="-128"/>
              </a:rPr>
              <a:t>ために</a:t>
            </a:r>
            <a:endParaRPr lang="en-US" altLang="ja-JP" sz="6000" b="1" dirty="0">
              <a:solidFill>
                <a:srgbClr val="FF0000"/>
              </a:solidFill>
              <a:latin typeface="Yu Mincho" panose="02020400000000000000" pitchFamily="18" charset="-128"/>
              <a:ea typeface="Yu Mincho" panose="02020400000000000000" pitchFamily="18" charset="-128"/>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14" name="TextBox 15">
            <a:extLst>
              <a:ext uri="{FF2B5EF4-FFF2-40B4-BE49-F238E27FC236}">
                <a16:creationId xmlns:a16="http://schemas.microsoft.com/office/drawing/2014/main" id="{45AC84F0-5697-264C-B01A-7B72B5DDFC05}"/>
              </a:ext>
            </a:extLst>
          </p:cNvPr>
          <p:cNvSpPr txBox="1">
            <a:spLocks noChangeArrowheads="1"/>
          </p:cNvSpPr>
          <p:nvPr/>
        </p:nvSpPr>
        <p:spPr bwMode="auto">
          <a:xfrm>
            <a:off x="1905000" y="2057400"/>
            <a:ext cx="6629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Tôi đang copy tài liệu (để phục vụ) cho buổi họp.</a:t>
            </a:r>
          </a:p>
        </p:txBody>
      </p:sp>
      <p:sp>
        <p:nvSpPr>
          <p:cNvPr id="17" name="Rounded Rectangle 16">
            <a:extLst>
              <a:ext uri="{FF2B5EF4-FFF2-40B4-BE49-F238E27FC236}">
                <a16:creationId xmlns:a16="http://schemas.microsoft.com/office/drawing/2014/main" id="{8E6AC13C-B258-9043-BB32-C4E9B9362D1A}"/>
              </a:ext>
            </a:extLst>
          </p:cNvPr>
          <p:cNvSpPr/>
          <p:nvPr/>
        </p:nvSpPr>
        <p:spPr>
          <a:xfrm>
            <a:off x="1600200" y="2427288"/>
            <a:ext cx="8991600" cy="91440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会議のために、資料を　コピーしています。</a:t>
            </a:r>
            <a:endParaRPr lang="en-US" sz="3200" dirty="0">
              <a:latin typeface="NtMotoyaKyotai" pitchFamily="18" charset="-128"/>
              <a:ea typeface="NtMotoyaKyotai" pitchFamily="18" charset="-128"/>
            </a:endParaRPr>
          </a:p>
        </p:txBody>
      </p:sp>
      <p:sp>
        <p:nvSpPr>
          <p:cNvPr id="21" name="TextBox 17">
            <a:extLst>
              <a:ext uri="{FF2B5EF4-FFF2-40B4-BE49-F238E27FC236}">
                <a16:creationId xmlns:a16="http://schemas.microsoft.com/office/drawing/2014/main" id="{B427760A-C0E2-8F4F-8312-13EDD6FA92CF}"/>
              </a:ext>
            </a:extLst>
          </p:cNvPr>
          <p:cNvSpPr txBox="1">
            <a:spLocks noChangeArrowheads="1"/>
          </p:cNvSpPr>
          <p:nvPr/>
        </p:nvSpPr>
        <p:spPr bwMode="auto">
          <a:xfrm>
            <a:off x="1609726" y="3810000"/>
            <a:ext cx="4346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Tôi đã bỏ thuốc vì mục đích sức khỏe.</a:t>
            </a:r>
          </a:p>
        </p:txBody>
      </p:sp>
      <p:sp>
        <p:nvSpPr>
          <p:cNvPr id="22" name="Rounded Rectangle 21">
            <a:extLst>
              <a:ext uri="{FF2B5EF4-FFF2-40B4-BE49-F238E27FC236}">
                <a16:creationId xmlns:a16="http://schemas.microsoft.com/office/drawing/2014/main" id="{5D5DAFE2-9062-3C4B-B10A-4EF64D150DF3}"/>
              </a:ext>
            </a:extLst>
          </p:cNvPr>
          <p:cNvSpPr/>
          <p:nvPr/>
        </p:nvSpPr>
        <p:spPr>
          <a:xfrm>
            <a:off x="1600200" y="4179888"/>
            <a:ext cx="8991600" cy="91440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健康のために、タバコを　やめました。</a:t>
            </a:r>
            <a:endParaRPr lang="en-US" sz="3200" dirty="0">
              <a:latin typeface="NtMotoyaKyotai" pitchFamily="18" charset="-128"/>
              <a:ea typeface="NtMotoyaKyotai" pitchFamily="18" charset="-128"/>
            </a:endParaRPr>
          </a:p>
        </p:txBody>
      </p:sp>
      <p:sp>
        <p:nvSpPr>
          <p:cNvPr id="23" name="TextBox 19">
            <a:extLst>
              <a:ext uri="{FF2B5EF4-FFF2-40B4-BE49-F238E27FC236}">
                <a16:creationId xmlns:a16="http://schemas.microsoft.com/office/drawing/2014/main" id="{44C521D7-BDCA-2D4D-9AEA-44B2F74A4D8B}"/>
              </a:ext>
            </a:extLst>
          </p:cNvPr>
          <p:cNvSpPr txBox="1">
            <a:spLocks noChangeArrowheads="1"/>
          </p:cNvSpPr>
          <p:nvPr/>
        </p:nvSpPr>
        <p:spPr bwMode="auto">
          <a:xfrm>
            <a:off x="1914526" y="5421314"/>
            <a:ext cx="4181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Hãy cố gắng làm việc để cho gia đình.</a:t>
            </a:r>
          </a:p>
        </p:txBody>
      </p:sp>
      <p:sp>
        <p:nvSpPr>
          <p:cNvPr id="24" name="Rounded Rectangle 23">
            <a:extLst>
              <a:ext uri="{FF2B5EF4-FFF2-40B4-BE49-F238E27FC236}">
                <a16:creationId xmlns:a16="http://schemas.microsoft.com/office/drawing/2014/main" id="{F9175D3E-F55E-A64A-8207-576A2EDFEC9D}"/>
              </a:ext>
            </a:extLst>
          </p:cNvPr>
          <p:cNvSpPr/>
          <p:nvPr/>
        </p:nvSpPr>
        <p:spPr>
          <a:xfrm>
            <a:off x="1609725" y="5791200"/>
            <a:ext cx="8991600" cy="91440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lgn="ctr">
              <a:defRPr/>
            </a:pPr>
            <a:r>
              <a:rPr lang="ja-JP" altLang="en-US" sz="3200" dirty="0">
                <a:latin typeface="NtMotoyaKyotai" pitchFamily="18" charset="-128"/>
                <a:ea typeface="NtMotoyaKyotai" pitchFamily="18" charset="-128"/>
              </a:rPr>
              <a:t>家族のために、がんばって　働いてください。</a:t>
            </a:r>
            <a:endParaRPr lang="en-US" sz="3200" dirty="0">
              <a:latin typeface="NtMotoyaKyotai" pitchFamily="18" charset="-128"/>
              <a:ea typeface="NtMotoyaKyotai" pitchFamily="18" charset="-128"/>
            </a:endParaRPr>
          </a:p>
        </p:txBody>
      </p:sp>
      <p:sp>
        <p:nvSpPr>
          <p:cNvPr id="27" name="TextBox 9">
            <a:extLst>
              <a:ext uri="{FF2B5EF4-FFF2-40B4-BE49-F238E27FC236}">
                <a16:creationId xmlns:a16="http://schemas.microsoft.com/office/drawing/2014/main" id="{3D1C13E2-A87E-F641-BE9B-3848A7A4EB4B}"/>
              </a:ext>
            </a:extLst>
          </p:cNvPr>
          <p:cNvSpPr txBox="1">
            <a:spLocks noChangeArrowheads="1"/>
          </p:cNvSpPr>
          <p:nvPr/>
        </p:nvSpPr>
        <p:spPr bwMode="auto">
          <a:xfrm>
            <a:off x="6108700" y="3810000"/>
            <a:ext cx="3721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i="1"/>
              <a:t>(Tôi đã bỏ thuốc để </a:t>
            </a:r>
            <a:r>
              <a:rPr lang="en-US" altLang="en-US" b="1" i="1">
                <a:solidFill>
                  <a:srgbClr val="FF0000"/>
                </a:solidFill>
              </a:rPr>
              <a:t>vì </a:t>
            </a:r>
            <a:r>
              <a:rPr lang="en-US" altLang="en-US" i="1"/>
              <a:t>sức khỏe.)</a:t>
            </a:r>
          </a:p>
        </p:txBody>
      </p:sp>
      <p:sp>
        <p:nvSpPr>
          <p:cNvPr id="28" name="TextBox 10">
            <a:extLst>
              <a:ext uri="{FF2B5EF4-FFF2-40B4-BE49-F238E27FC236}">
                <a16:creationId xmlns:a16="http://schemas.microsoft.com/office/drawing/2014/main" id="{A7D36779-3543-8544-BC30-2BE9DA19E36B}"/>
              </a:ext>
            </a:extLst>
          </p:cNvPr>
          <p:cNvSpPr txBox="1">
            <a:spLocks noChangeArrowheads="1"/>
          </p:cNvSpPr>
          <p:nvPr/>
        </p:nvSpPr>
        <p:spPr bwMode="auto">
          <a:xfrm>
            <a:off x="6391276" y="5416550"/>
            <a:ext cx="418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i="1"/>
              <a:t>(Hãy cố gắng làm việc </a:t>
            </a:r>
            <a:r>
              <a:rPr lang="en-US" altLang="en-US" b="1" i="1">
                <a:solidFill>
                  <a:srgbClr val="FF0000"/>
                </a:solidFill>
              </a:rPr>
              <a:t>vì </a:t>
            </a:r>
            <a:r>
              <a:rPr lang="en-US" altLang="en-US" i="1"/>
              <a:t>gia đình.)</a:t>
            </a:r>
          </a:p>
        </p:txBody>
      </p:sp>
      <p:sp>
        <p:nvSpPr>
          <p:cNvPr id="29" name="Right Arrow 28">
            <a:extLst>
              <a:ext uri="{FF2B5EF4-FFF2-40B4-BE49-F238E27FC236}">
                <a16:creationId xmlns:a16="http://schemas.microsoft.com/office/drawing/2014/main" id="{FE4C26A1-CC62-C34B-8A37-5E72C44BF551}"/>
              </a:ext>
            </a:extLst>
          </p:cNvPr>
          <p:cNvSpPr/>
          <p:nvPr/>
        </p:nvSpPr>
        <p:spPr>
          <a:xfrm>
            <a:off x="5715000" y="3810000"/>
            <a:ext cx="393700" cy="304800"/>
          </a:xfrm>
          <a:prstGeom prst="rightArrow">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30" name="Right Arrow 29">
            <a:extLst>
              <a:ext uri="{FF2B5EF4-FFF2-40B4-BE49-F238E27FC236}">
                <a16:creationId xmlns:a16="http://schemas.microsoft.com/office/drawing/2014/main" id="{FE7C597E-E693-9744-BAC9-728097804E49}"/>
              </a:ext>
            </a:extLst>
          </p:cNvPr>
          <p:cNvSpPr/>
          <p:nvPr/>
        </p:nvSpPr>
        <p:spPr>
          <a:xfrm>
            <a:off x="6045200" y="5421313"/>
            <a:ext cx="393700" cy="304800"/>
          </a:xfrm>
          <a:prstGeom prst="rightArrow">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32" name="Rounded Rectangle 31">
            <a:extLst>
              <a:ext uri="{FF2B5EF4-FFF2-40B4-BE49-F238E27FC236}">
                <a16:creationId xmlns:a16="http://schemas.microsoft.com/office/drawing/2014/main" id="{0CDD08F0-0A86-A94F-8CA3-A3ADFF97D6AC}"/>
              </a:ext>
            </a:extLst>
          </p:cNvPr>
          <p:cNvSpPr/>
          <p:nvPr/>
        </p:nvSpPr>
        <p:spPr>
          <a:xfrm>
            <a:off x="1928814" y="2590801"/>
            <a:ext cx="2657475" cy="569913"/>
          </a:xfrm>
          <a:prstGeom prst="roundRect">
            <a:avLst/>
          </a:prstGeom>
          <a:noFill/>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33" name="Rounded Rectangle 32">
            <a:extLst>
              <a:ext uri="{FF2B5EF4-FFF2-40B4-BE49-F238E27FC236}">
                <a16:creationId xmlns:a16="http://schemas.microsoft.com/office/drawing/2014/main" id="{2531E7A9-5EF5-4D48-BEA5-97EB4EBA3332}"/>
              </a:ext>
            </a:extLst>
          </p:cNvPr>
          <p:cNvSpPr/>
          <p:nvPr/>
        </p:nvSpPr>
        <p:spPr>
          <a:xfrm>
            <a:off x="2397126" y="4351338"/>
            <a:ext cx="2657475" cy="569912"/>
          </a:xfrm>
          <a:prstGeom prst="roundRect">
            <a:avLst/>
          </a:prstGeom>
          <a:noFill/>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34" name="Rounded Rectangle 33">
            <a:extLst>
              <a:ext uri="{FF2B5EF4-FFF2-40B4-BE49-F238E27FC236}">
                <a16:creationId xmlns:a16="http://schemas.microsoft.com/office/drawing/2014/main" id="{CC3DC050-E82D-6A47-8074-3BD75BF502F6}"/>
              </a:ext>
            </a:extLst>
          </p:cNvPr>
          <p:cNvSpPr/>
          <p:nvPr/>
        </p:nvSpPr>
        <p:spPr>
          <a:xfrm>
            <a:off x="1752601" y="5964239"/>
            <a:ext cx="2657475" cy="568325"/>
          </a:xfrm>
          <a:prstGeom prst="roundRect">
            <a:avLst/>
          </a:prstGeom>
          <a:noFill/>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35" name="Rounded Rectangle 34">
            <a:extLst>
              <a:ext uri="{FF2B5EF4-FFF2-40B4-BE49-F238E27FC236}">
                <a16:creationId xmlns:a16="http://schemas.microsoft.com/office/drawing/2014/main" id="{CB01EF72-6B55-E241-B31A-A8C63949FB43}"/>
              </a:ext>
            </a:extLst>
          </p:cNvPr>
          <p:cNvSpPr/>
          <p:nvPr/>
        </p:nvSpPr>
        <p:spPr>
          <a:xfrm>
            <a:off x="5911850" y="2057400"/>
            <a:ext cx="1174750" cy="369888"/>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Rounded Rectangle 35">
            <a:extLst>
              <a:ext uri="{FF2B5EF4-FFF2-40B4-BE49-F238E27FC236}">
                <a16:creationId xmlns:a16="http://schemas.microsoft.com/office/drawing/2014/main" id="{659BED34-E809-AC42-A7C1-C1D5224E5333}"/>
              </a:ext>
            </a:extLst>
          </p:cNvPr>
          <p:cNvSpPr/>
          <p:nvPr/>
        </p:nvSpPr>
        <p:spPr>
          <a:xfrm>
            <a:off x="4506913" y="3776664"/>
            <a:ext cx="1174750" cy="371475"/>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Rounded Rectangle 36">
            <a:extLst>
              <a:ext uri="{FF2B5EF4-FFF2-40B4-BE49-F238E27FC236}">
                <a16:creationId xmlns:a16="http://schemas.microsoft.com/office/drawing/2014/main" id="{C2F86F3C-16A1-D44D-AED5-EDBA37FFCD7C}"/>
              </a:ext>
            </a:extLst>
          </p:cNvPr>
          <p:cNvSpPr/>
          <p:nvPr/>
        </p:nvSpPr>
        <p:spPr>
          <a:xfrm>
            <a:off x="4921250" y="5426075"/>
            <a:ext cx="990600" cy="369888"/>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TextBox 37">
            <a:extLst>
              <a:ext uri="{FF2B5EF4-FFF2-40B4-BE49-F238E27FC236}">
                <a16:creationId xmlns:a16="http://schemas.microsoft.com/office/drawing/2014/main" id="{6ECB72FE-D445-3D4F-B2D2-B19463AA71F1}"/>
              </a:ext>
            </a:extLst>
          </p:cNvPr>
          <p:cNvSpPr txBox="1">
            <a:spLocks noChangeArrowheads="1"/>
          </p:cNvSpPr>
          <p:nvPr/>
        </p:nvSpPr>
        <p:spPr bwMode="auto">
          <a:xfrm>
            <a:off x="2362201" y="4784725"/>
            <a:ext cx="1184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a:latin typeface="NtMotoyaKyotai" panose="02020300000000000000" pitchFamily="18" charset="-128"/>
                <a:ea typeface="NtMotoyaKyotai" panose="02020300000000000000" pitchFamily="18" charset="-128"/>
              </a:rPr>
              <a:t>けんこう</a:t>
            </a:r>
            <a:endParaRPr lang="en-US" altLang="en-US">
              <a:latin typeface="NtMotoyaKyotai" panose="02020300000000000000" pitchFamily="18" charset="-128"/>
              <a:ea typeface="NtMotoyaKyotai" panose="02020300000000000000" pitchFamily="18" charset="-128"/>
            </a:endParaRPr>
          </a:p>
        </p:txBody>
      </p:sp>
      <p:sp>
        <p:nvSpPr>
          <p:cNvPr id="39" name="TextBox 38">
            <a:extLst>
              <a:ext uri="{FF2B5EF4-FFF2-40B4-BE49-F238E27FC236}">
                <a16:creationId xmlns:a16="http://schemas.microsoft.com/office/drawing/2014/main" id="{E4324037-24FF-0341-AA64-7314614C1EF3}"/>
              </a:ext>
            </a:extLst>
          </p:cNvPr>
          <p:cNvSpPr txBox="1">
            <a:spLocks noChangeArrowheads="1"/>
          </p:cNvSpPr>
          <p:nvPr/>
        </p:nvSpPr>
        <p:spPr bwMode="auto">
          <a:xfrm>
            <a:off x="1863726" y="6348413"/>
            <a:ext cx="1184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a:latin typeface="NtMotoyaKyotai" panose="02020300000000000000" pitchFamily="18" charset="-128"/>
                <a:ea typeface="NtMotoyaKyotai" panose="02020300000000000000" pitchFamily="18" charset="-128"/>
              </a:rPr>
              <a:t>かぞく</a:t>
            </a:r>
            <a:endParaRPr lang="en-US" altLang="en-US">
              <a:latin typeface="NtMotoyaKyotai" panose="02020300000000000000" pitchFamily="18" charset="-128"/>
              <a:ea typeface="NtMotoyaKyotai" panose="02020300000000000000" pitchFamily="18" charset="-128"/>
            </a:endParaRPr>
          </a:p>
        </p:txBody>
      </p:sp>
      <p:sp>
        <p:nvSpPr>
          <p:cNvPr id="40" name="Rounded Rectangle 39">
            <a:extLst>
              <a:ext uri="{FF2B5EF4-FFF2-40B4-BE49-F238E27FC236}">
                <a16:creationId xmlns:a16="http://schemas.microsoft.com/office/drawing/2014/main" id="{11C99803-37B0-3C44-A885-92D70BDEBE9E}"/>
              </a:ext>
            </a:extLst>
          </p:cNvPr>
          <p:cNvSpPr/>
          <p:nvPr/>
        </p:nvSpPr>
        <p:spPr>
          <a:xfrm>
            <a:off x="1928814" y="2492375"/>
            <a:ext cx="3881677" cy="320691"/>
          </a:xfrm>
          <a:prstGeom prst="roundRect">
            <a:avLst/>
          </a:prstGeom>
          <a:noFill/>
          <a:ln>
            <a:noFill/>
          </a:ln>
        </p:spPr>
        <p:style>
          <a:lnRef idx="2">
            <a:schemeClr val="dk1"/>
          </a:lnRef>
          <a:fillRef idx="1">
            <a:schemeClr val="lt1"/>
          </a:fillRef>
          <a:effectRef idx="0">
            <a:schemeClr val="dk1"/>
          </a:effectRef>
          <a:fontRef idx="minor">
            <a:schemeClr val="dk1"/>
          </a:fontRef>
        </p:style>
        <p:txBody>
          <a:bodyPr anchor="ctr"/>
          <a:lstStyle/>
          <a:p>
            <a:r>
              <a:rPr lang="ja-JP" altLang="en-US" sz="1600" dirty="0">
                <a:latin typeface="NtMotoyaKyotai" pitchFamily="18" charset="-128"/>
                <a:ea typeface="NtMotoyaKyotai" pitchFamily="18" charset="-128"/>
              </a:rPr>
              <a:t>かいぎ　　　　　　　　　　　しりょう</a:t>
            </a:r>
            <a:endParaRPr lang="en-US" sz="1600" dirty="0">
              <a:latin typeface="NtMotoyaKyotai" pitchFamily="18" charset="-128"/>
              <a:ea typeface="NtMotoyaKyotai" pitchFamily="18" charset="-128"/>
            </a:endParaRPr>
          </a:p>
        </p:txBody>
      </p:sp>
    </p:spTree>
    <p:extLst>
      <p:ext uri="{BB962C8B-B14F-4D97-AF65-F5344CB8AC3E}">
        <p14:creationId xmlns:p14="http://schemas.microsoft.com/office/powerpoint/2010/main" val="83741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down)">
                                      <p:cBhvr>
                                        <p:cTn id="24" dur="500"/>
                                        <p:tgtEl>
                                          <p:spTgt spid="3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down)">
                                      <p:cBhvr>
                                        <p:cTn id="27" dur="500"/>
                                        <p:tgtEl>
                                          <p:spTgt spid="3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down)">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0-#ppt_w/2"/>
                                          </p:val>
                                        </p:tav>
                                        <p:tav tm="100000">
                                          <p:val>
                                            <p:strVal val="#ppt_x"/>
                                          </p:val>
                                        </p:tav>
                                      </p:tavLst>
                                    </p:anim>
                                    <p:anim calcmode="lin" valueType="num">
                                      <p:cBhvr additive="base">
                                        <p:cTn id="36" dur="500" fill="hold"/>
                                        <p:tgtEl>
                                          <p:spTgt spid="17"/>
                                        </p:tgtEl>
                                        <p:attrNameLst>
                                          <p:attrName>ppt_y</p:attrName>
                                        </p:attrNameLst>
                                      </p:cBhvr>
                                      <p:tavLst>
                                        <p:tav tm="0">
                                          <p:val>
                                            <p:strVal val="#ppt_y"/>
                                          </p:val>
                                        </p:tav>
                                        <p:tav tm="100000">
                                          <p:val>
                                            <p:strVal val="#ppt_y"/>
                                          </p:val>
                                        </p:tav>
                                      </p:tavLst>
                                    </p:anim>
                                  </p:childTnLst>
                                </p:cTn>
                              </p:par>
                              <p:par>
                                <p:cTn id="37" presetID="22" presetClass="entr" presetSubtype="4"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down)">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barn(inVertical)">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0-#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fill="hold"/>
                                        <p:tgtEl>
                                          <p:spTgt spid="38"/>
                                        </p:tgtEl>
                                        <p:attrNameLst>
                                          <p:attrName>ppt_x</p:attrName>
                                        </p:attrNameLst>
                                      </p:cBhvr>
                                      <p:tavLst>
                                        <p:tav tm="0">
                                          <p:val>
                                            <p:strVal val="0-#ppt_w/2"/>
                                          </p:val>
                                        </p:tav>
                                        <p:tav tm="100000">
                                          <p:val>
                                            <p:strVal val="#ppt_x"/>
                                          </p:val>
                                        </p:tav>
                                      </p:tavLst>
                                    </p:anim>
                                    <p:anim calcmode="lin" valueType="num">
                                      <p:cBhvr additive="base">
                                        <p:cTn id="54"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0-#ppt_w/2"/>
                                          </p:val>
                                        </p:tav>
                                        <p:tav tm="100000">
                                          <p:val>
                                            <p:strVal val="#ppt_x"/>
                                          </p:val>
                                        </p:tav>
                                      </p:tavLst>
                                    </p:anim>
                                    <p:anim calcmode="lin" valueType="num">
                                      <p:cBhvr additive="base">
                                        <p:cTn id="60" dur="500" fill="hold"/>
                                        <p:tgtEl>
                                          <p:spTgt spid="24"/>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additive="base">
                                        <p:cTn id="63" dur="500" fill="hold"/>
                                        <p:tgtEl>
                                          <p:spTgt spid="39"/>
                                        </p:tgtEl>
                                        <p:attrNameLst>
                                          <p:attrName>ppt_x</p:attrName>
                                        </p:attrNameLst>
                                      </p:cBhvr>
                                      <p:tavLst>
                                        <p:tav tm="0">
                                          <p:val>
                                            <p:strVal val="0-#ppt_w/2"/>
                                          </p:val>
                                        </p:tav>
                                        <p:tav tm="100000">
                                          <p:val>
                                            <p:strVal val="#ppt_x"/>
                                          </p:val>
                                        </p:tav>
                                      </p:tavLst>
                                    </p:anim>
                                    <p:anim calcmode="lin" valueType="num">
                                      <p:cBhvr additive="base">
                                        <p:cTn id="64"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wipe(down)">
                                      <p:cBhvr>
                                        <p:cTn id="69" dur="500"/>
                                        <p:tgtEl>
                                          <p:spTgt spid="3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down)">
                                      <p:cBhvr>
                                        <p:cTn id="72" dur="500"/>
                                        <p:tgtEl>
                                          <p:spTgt spid="3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left)">
                                      <p:cBhvr>
                                        <p:cTn id="80" dur="50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1000"/>
                                        <p:tgtEl>
                                          <p:spTgt spid="27"/>
                                        </p:tgtEl>
                                      </p:cBhvr>
                                    </p:animEffect>
                                    <p:anim calcmode="lin" valueType="num">
                                      <p:cBhvr>
                                        <p:cTn id="86" dur="1000" fill="hold"/>
                                        <p:tgtEl>
                                          <p:spTgt spid="27"/>
                                        </p:tgtEl>
                                        <p:attrNameLst>
                                          <p:attrName>ppt_x</p:attrName>
                                        </p:attrNameLst>
                                      </p:cBhvr>
                                      <p:tavLst>
                                        <p:tav tm="0">
                                          <p:val>
                                            <p:strVal val="#ppt_x"/>
                                          </p:val>
                                        </p:tav>
                                        <p:tav tm="100000">
                                          <p:val>
                                            <p:strVal val="#ppt_x"/>
                                          </p:val>
                                        </p:tav>
                                      </p:tavLst>
                                    </p:anim>
                                    <p:anim calcmode="lin" valueType="num">
                                      <p:cBhvr>
                                        <p:cTn id="87" dur="1000" fill="hold"/>
                                        <p:tgtEl>
                                          <p:spTgt spid="27"/>
                                        </p:tgtEl>
                                        <p:attrNameLst>
                                          <p:attrName>ppt_y</p:attrName>
                                        </p:attrNameLst>
                                      </p:cBhvr>
                                      <p:tavLst>
                                        <p:tav tm="0">
                                          <p:val>
                                            <p:strVal val="#ppt_y+.1"/>
                                          </p:val>
                                        </p:tav>
                                        <p:tav tm="100000">
                                          <p:val>
                                            <p:strVal val="#ppt_y"/>
                                          </p:val>
                                        </p:tav>
                                      </p:tavLst>
                                    </p:anim>
                                  </p:childTnLst>
                                </p:cTn>
                              </p:par>
                            </p:childTnLst>
                          </p:cTn>
                        </p:par>
                        <p:par>
                          <p:cTn id="88" fill="hold">
                            <p:stCondLst>
                              <p:cond delay="1000"/>
                            </p:stCondLst>
                            <p:childTnLst>
                              <p:par>
                                <p:cTn id="89" presetID="42" presetClass="entr" presetSubtype="0"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fade">
                                      <p:cBhvr>
                                        <p:cTn id="91" dur="1000"/>
                                        <p:tgtEl>
                                          <p:spTgt spid="28"/>
                                        </p:tgtEl>
                                      </p:cBhvr>
                                    </p:animEffect>
                                    <p:anim calcmode="lin" valueType="num">
                                      <p:cBhvr>
                                        <p:cTn id="92" dur="1000" fill="hold"/>
                                        <p:tgtEl>
                                          <p:spTgt spid="28"/>
                                        </p:tgtEl>
                                        <p:attrNameLst>
                                          <p:attrName>ppt_x</p:attrName>
                                        </p:attrNameLst>
                                      </p:cBhvr>
                                      <p:tavLst>
                                        <p:tav tm="0">
                                          <p:val>
                                            <p:strVal val="#ppt_x"/>
                                          </p:val>
                                        </p:tav>
                                        <p:tav tm="100000">
                                          <p:val>
                                            <p:strVal val="#ppt_x"/>
                                          </p:val>
                                        </p:tav>
                                      </p:tavLst>
                                    </p:anim>
                                    <p:anim calcmode="lin" valueType="num">
                                      <p:cBhvr>
                                        <p:cTn id="9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P spid="21" grpId="0"/>
      <p:bldP spid="22" grpId="0" animBg="1"/>
      <p:bldP spid="23" grpId="0"/>
      <p:bldP spid="24" grpId="0" animBg="1"/>
      <p:bldP spid="27" grpId="0"/>
      <p:bldP spid="28" grpId="0"/>
      <p:bldP spid="29" grpId="0" animBg="1"/>
      <p:bldP spid="30" grpId="0" animBg="1"/>
      <p:bldP spid="32" grpId="0" animBg="1"/>
      <p:bldP spid="33" grpId="0" animBg="1"/>
      <p:bldP spid="34" grpId="0" animBg="1"/>
      <p:bldP spid="35" grpId="0" animBg="1"/>
      <p:bldP spid="36" grpId="0" animBg="1"/>
      <p:bldP spid="37" grpId="0" animBg="1"/>
      <p:bldP spid="38"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lvl="0" algn="ctr"/>
            <a:r>
              <a:rPr lang="en-US" altLang="ja-JP" sz="6000" b="1" dirty="0">
                <a:solidFill>
                  <a:srgbClr val="FF0000"/>
                </a:solidFill>
                <a:latin typeface="Yu Mincho" panose="02020400000000000000" pitchFamily="18" charset="-128"/>
                <a:ea typeface="Yu Mincho" panose="02020400000000000000" pitchFamily="18" charset="-128"/>
              </a:rPr>
              <a:t>〜</a:t>
            </a:r>
            <a:r>
              <a:rPr lang="ja-JP" altLang="en-US" sz="6000" b="1">
                <a:solidFill>
                  <a:srgbClr val="FF0000"/>
                </a:solidFill>
                <a:latin typeface="Yu Mincho" panose="02020400000000000000" pitchFamily="18" charset="-128"/>
                <a:ea typeface="Yu Mincho" panose="02020400000000000000" pitchFamily="18" charset="-128"/>
              </a:rPr>
              <a:t>ために</a:t>
            </a:r>
            <a:endParaRPr lang="en-US" altLang="ja-JP" sz="6000" b="1" dirty="0">
              <a:solidFill>
                <a:srgbClr val="FF0000"/>
              </a:solidFill>
              <a:latin typeface="Yu Mincho" panose="02020400000000000000" pitchFamily="18" charset="-128"/>
              <a:ea typeface="Yu Mincho" panose="02020400000000000000" pitchFamily="18" charset="-128"/>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10" name="TextBox 2">
            <a:extLst>
              <a:ext uri="{FF2B5EF4-FFF2-40B4-BE49-F238E27FC236}">
                <a16:creationId xmlns:a16="http://schemas.microsoft.com/office/drawing/2014/main" id="{389AF765-DA1A-A544-ACC6-818BB5DC48A4}"/>
              </a:ext>
            </a:extLst>
          </p:cNvPr>
          <p:cNvSpPr txBox="1">
            <a:spLocks noChangeArrowheads="1"/>
          </p:cNvSpPr>
          <p:nvPr/>
        </p:nvSpPr>
        <p:spPr bwMode="auto">
          <a:xfrm>
            <a:off x="1677144" y="2302964"/>
            <a:ext cx="2971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solidFill>
                  <a:srgbClr val="FF0000"/>
                </a:solidFill>
              </a:rPr>
              <a:t>Để</a:t>
            </a:r>
            <a:r>
              <a:rPr lang="en-US" altLang="en-US" dirty="0">
                <a:solidFill>
                  <a:srgbClr val="FF0000"/>
                </a:solidFill>
              </a:rPr>
              <a:t> </a:t>
            </a:r>
            <a:r>
              <a:rPr lang="en-US" altLang="en-US" dirty="0" err="1">
                <a:solidFill>
                  <a:srgbClr val="FF0000"/>
                </a:solidFill>
              </a:rPr>
              <a:t>mua</a:t>
            </a:r>
            <a:r>
              <a:rPr lang="en-US" altLang="en-US" dirty="0">
                <a:solidFill>
                  <a:srgbClr val="FF0000"/>
                </a:solidFill>
              </a:rPr>
              <a:t> </a:t>
            </a:r>
            <a:r>
              <a:rPr lang="en-US" altLang="en-US" dirty="0" err="1"/>
              <a:t>nhà</a:t>
            </a:r>
            <a:r>
              <a:rPr lang="en-US" altLang="en-US" dirty="0"/>
              <a:t> to </a:t>
            </a:r>
            <a:r>
              <a:rPr lang="en-US" altLang="en-US" dirty="0" err="1"/>
              <a:t>và</a:t>
            </a:r>
            <a:r>
              <a:rPr lang="en-US" altLang="en-US" dirty="0"/>
              <a:t> </a:t>
            </a:r>
            <a:r>
              <a:rPr lang="en-US" altLang="en-US" dirty="0" err="1"/>
              <a:t>mới</a:t>
            </a:r>
            <a:r>
              <a:rPr lang="en-US" altLang="en-US" dirty="0"/>
              <a:t>, …</a:t>
            </a:r>
          </a:p>
        </p:txBody>
      </p:sp>
      <p:sp>
        <p:nvSpPr>
          <p:cNvPr id="14" name="Rounded Rectangle 13">
            <a:extLst>
              <a:ext uri="{FF2B5EF4-FFF2-40B4-BE49-F238E27FC236}">
                <a16:creationId xmlns:a16="http://schemas.microsoft.com/office/drawing/2014/main" id="{7C2D96AF-2ECC-6444-ACB4-CDC56A6B6E81}"/>
              </a:ext>
            </a:extLst>
          </p:cNvPr>
          <p:cNvSpPr/>
          <p:nvPr/>
        </p:nvSpPr>
        <p:spPr>
          <a:xfrm>
            <a:off x="1585119" y="2302964"/>
            <a:ext cx="7475537" cy="55578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defRPr/>
            </a:pPr>
            <a:r>
              <a:rPr lang="ja-JP" altLang="en-US" sz="3200" dirty="0">
                <a:latin typeface="NtMotoyaKyotai" pitchFamily="18" charset="-128"/>
                <a:ea typeface="NtMotoyaKyotai" pitchFamily="18" charset="-128"/>
              </a:rPr>
              <a:t>大きくて新しい家を買うために、</a:t>
            </a:r>
            <a:r>
              <a:rPr lang="en-US" altLang="ja-JP" sz="3200" dirty="0">
                <a:latin typeface="NtMotoyaKyotai" pitchFamily="18" charset="-128"/>
                <a:ea typeface="NtMotoyaKyotai" pitchFamily="18" charset="-128"/>
              </a:rPr>
              <a:t>…</a:t>
            </a:r>
            <a:endParaRPr lang="en-US" sz="3200" dirty="0">
              <a:latin typeface="NtMotoyaKyotai" pitchFamily="18" charset="-128"/>
              <a:ea typeface="NtMotoyaKyotai" pitchFamily="18" charset="-128"/>
            </a:endParaRPr>
          </a:p>
        </p:txBody>
      </p:sp>
      <p:sp>
        <p:nvSpPr>
          <p:cNvPr id="15" name="TextBox 4">
            <a:extLst>
              <a:ext uri="{FF2B5EF4-FFF2-40B4-BE49-F238E27FC236}">
                <a16:creationId xmlns:a16="http://schemas.microsoft.com/office/drawing/2014/main" id="{A6614CA8-E9C0-0E44-BDA0-6F49C41D7BB3}"/>
              </a:ext>
            </a:extLst>
          </p:cNvPr>
          <p:cNvSpPr txBox="1">
            <a:spLocks noChangeArrowheads="1"/>
          </p:cNvSpPr>
          <p:nvPr/>
        </p:nvSpPr>
        <p:spPr bwMode="auto">
          <a:xfrm>
            <a:off x="1810253" y="3646019"/>
            <a:ext cx="297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FF0000"/>
                </a:solidFill>
              </a:rPr>
              <a:t>Để học </a:t>
            </a:r>
            <a:r>
              <a:rPr lang="en-US" altLang="en-US"/>
              <a:t>ngoại ngữ, …</a:t>
            </a:r>
          </a:p>
        </p:txBody>
      </p:sp>
      <p:sp>
        <p:nvSpPr>
          <p:cNvPr id="16" name="Rounded Rectangle 15">
            <a:extLst>
              <a:ext uri="{FF2B5EF4-FFF2-40B4-BE49-F238E27FC236}">
                <a16:creationId xmlns:a16="http://schemas.microsoft.com/office/drawing/2014/main" id="{6807C552-C503-494A-9078-5110AE7AC2B2}"/>
              </a:ext>
            </a:extLst>
          </p:cNvPr>
          <p:cNvSpPr/>
          <p:nvPr/>
        </p:nvSpPr>
        <p:spPr>
          <a:xfrm>
            <a:off x="1585119" y="3581410"/>
            <a:ext cx="6561137" cy="55578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defRPr/>
            </a:pPr>
            <a:r>
              <a:rPr lang="ja-JP" altLang="en-US" sz="3200" dirty="0">
                <a:latin typeface="NtMotoyaKyotai" pitchFamily="18" charset="-128"/>
                <a:ea typeface="NtMotoyaKyotai" pitchFamily="18" charset="-128"/>
              </a:rPr>
              <a:t>外国語を習うために、</a:t>
            </a:r>
            <a:r>
              <a:rPr lang="en-US" altLang="ja-JP" sz="3200" dirty="0">
                <a:latin typeface="NtMotoyaKyotai" pitchFamily="18" charset="-128"/>
                <a:ea typeface="NtMotoyaKyotai" pitchFamily="18" charset="-128"/>
              </a:rPr>
              <a:t>…</a:t>
            </a:r>
            <a:endParaRPr lang="en-US" sz="3200" dirty="0">
              <a:latin typeface="NtMotoyaKyotai" pitchFamily="18" charset="-128"/>
              <a:ea typeface="NtMotoyaKyotai" pitchFamily="18" charset="-128"/>
            </a:endParaRPr>
          </a:p>
        </p:txBody>
      </p:sp>
      <p:sp>
        <p:nvSpPr>
          <p:cNvPr id="17" name="TextBox 6">
            <a:extLst>
              <a:ext uri="{FF2B5EF4-FFF2-40B4-BE49-F238E27FC236}">
                <a16:creationId xmlns:a16="http://schemas.microsoft.com/office/drawing/2014/main" id="{BF523CCA-3C64-7C46-8B34-D8B2BE0D7F9D}"/>
              </a:ext>
            </a:extLst>
          </p:cNvPr>
          <p:cNvSpPr txBox="1">
            <a:spLocks noChangeArrowheads="1"/>
          </p:cNvSpPr>
          <p:nvPr/>
        </p:nvSpPr>
        <p:spPr bwMode="auto">
          <a:xfrm>
            <a:off x="1795966" y="4825679"/>
            <a:ext cx="4441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FF0000"/>
                </a:solidFill>
              </a:rPr>
              <a:t>Để đáp ứng </a:t>
            </a:r>
            <a:r>
              <a:rPr lang="en-US" altLang="en-US"/>
              <a:t>nhu cầu của khách hàng,…</a:t>
            </a:r>
          </a:p>
        </p:txBody>
      </p:sp>
      <p:sp>
        <p:nvSpPr>
          <p:cNvPr id="18" name="Rounded Rectangle 17">
            <a:extLst>
              <a:ext uri="{FF2B5EF4-FFF2-40B4-BE49-F238E27FC236}">
                <a16:creationId xmlns:a16="http://schemas.microsoft.com/office/drawing/2014/main" id="{20A9E5B5-769A-D541-B739-975B42ADF946}"/>
              </a:ext>
            </a:extLst>
          </p:cNvPr>
          <p:cNvSpPr/>
          <p:nvPr/>
        </p:nvSpPr>
        <p:spPr>
          <a:xfrm>
            <a:off x="1585119" y="4838545"/>
            <a:ext cx="7489825" cy="55578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defRPr/>
            </a:pPr>
            <a:r>
              <a:rPr lang="ja-JP" altLang="en-US" sz="3200" dirty="0">
                <a:latin typeface="NtMotoyaKyotai" pitchFamily="18" charset="-128"/>
                <a:ea typeface="NtMotoyaKyotai" pitchFamily="18" charset="-128"/>
              </a:rPr>
              <a:t>お客さんのニーズに答えるために、</a:t>
            </a:r>
            <a:r>
              <a:rPr lang="en-US" altLang="ja-JP" sz="3200" dirty="0">
                <a:latin typeface="NtMotoyaKyotai" pitchFamily="18" charset="-128"/>
                <a:ea typeface="NtMotoyaKyotai" pitchFamily="18" charset="-128"/>
              </a:rPr>
              <a:t>…</a:t>
            </a:r>
            <a:endParaRPr lang="en-US" sz="3200" dirty="0">
              <a:latin typeface="NtMotoyaKyotai" pitchFamily="18" charset="-128"/>
              <a:ea typeface="NtMotoyaKyotai" pitchFamily="18" charset="-128"/>
            </a:endParaRPr>
          </a:p>
        </p:txBody>
      </p:sp>
      <p:sp>
        <p:nvSpPr>
          <p:cNvPr id="19" name="TextBox 8">
            <a:extLst>
              <a:ext uri="{FF2B5EF4-FFF2-40B4-BE49-F238E27FC236}">
                <a16:creationId xmlns:a16="http://schemas.microsoft.com/office/drawing/2014/main" id="{FD0C3D15-A7A3-B24A-B590-8A92AC4A8ED3}"/>
              </a:ext>
            </a:extLst>
          </p:cNvPr>
          <p:cNvSpPr txBox="1">
            <a:spLocks noChangeArrowheads="1"/>
          </p:cNvSpPr>
          <p:nvPr/>
        </p:nvSpPr>
        <p:spPr bwMode="auto">
          <a:xfrm>
            <a:off x="1810254" y="6335392"/>
            <a:ext cx="3360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FF0000"/>
                </a:solidFill>
              </a:rPr>
              <a:t>Để vào </a:t>
            </a:r>
            <a:r>
              <a:rPr lang="en-US" altLang="en-US"/>
              <a:t>công ty nổi tiếng đó, …</a:t>
            </a:r>
          </a:p>
        </p:txBody>
      </p:sp>
      <p:sp>
        <p:nvSpPr>
          <p:cNvPr id="20" name="Rounded Rectangle 19">
            <a:extLst>
              <a:ext uri="{FF2B5EF4-FFF2-40B4-BE49-F238E27FC236}">
                <a16:creationId xmlns:a16="http://schemas.microsoft.com/office/drawing/2014/main" id="{2B698917-A935-8A47-8225-7CCD777E6FFF}"/>
              </a:ext>
            </a:extLst>
          </p:cNvPr>
          <p:cNvSpPr/>
          <p:nvPr/>
        </p:nvSpPr>
        <p:spPr>
          <a:xfrm>
            <a:off x="1592264" y="6275233"/>
            <a:ext cx="6904037" cy="55578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defRPr/>
            </a:pPr>
            <a:r>
              <a:rPr lang="ja-JP" altLang="en-US" sz="3200" dirty="0">
                <a:latin typeface="NtMotoyaKyotai" pitchFamily="18" charset="-128"/>
                <a:ea typeface="NtMotoyaKyotai" pitchFamily="18" charset="-128"/>
              </a:rPr>
              <a:t>その有名な会社に入るために、</a:t>
            </a:r>
            <a:r>
              <a:rPr lang="en-US" altLang="ja-JP" sz="3200" dirty="0">
                <a:latin typeface="NtMotoyaKyotai" pitchFamily="18" charset="-128"/>
                <a:ea typeface="NtMotoyaKyotai" pitchFamily="18" charset="-128"/>
              </a:rPr>
              <a:t>…</a:t>
            </a:r>
            <a:endParaRPr lang="en-US" sz="3200" dirty="0">
              <a:latin typeface="NtMotoyaKyotai" pitchFamily="18" charset="-128"/>
              <a:ea typeface="NtMotoyaKyotai" pitchFamily="18" charset="-128"/>
            </a:endParaRPr>
          </a:p>
        </p:txBody>
      </p:sp>
      <p:sp>
        <p:nvSpPr>
          <p:cNvPr id="21" name="Rectangle 20">
            <a:extLst>
              <a:ext uri="{FF2B5EF4-FFF2-40B4-BE49-F238E27FC236}">
                <a16:creationId xmlns:a16="http://schemas.microsoft.com/office/drawing/2014/main" id="{9EC1C6C7-1283-5743-BE3F-859B7DF897D6}"/>
              </a:ext>
            </a:extLst>
          </p:cNvPr>
          <p:cNvSpPr/>
          <p:nvPr/>
        </p:nvSpPr>
        <p:spPr>
          <a:xfrm>
            <a:off x="5702300" y="1817716"/>
            <a:ext cx="5588000" cy="477993"/>
          </a:xfrm>
          <a:prstGeom prst="rect">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r>
              <a:rPr lang="ja-JP" altLang="en-US" sz="2800" dirty="0">
                <a:latin typeface="NtMotoyaKyotai" pitchFamily="18" charset="-128"/>
                <a:ea typeface="NtMotoyaKyotai" pitchFamily="18" charset="-128"/>
              </a:rPr>
              <a:t>何をしますか。／どうしますか。</a:t>
            </a:r>
            <a:endParaRPr lang="en-US" sz="2800" dirty="0">
              <a:latin typeface="NtMotoyaKyotai" pitchFamily="18" charset="-128"/>
              <a:ea typeface="NtMotoyaKyotai" pitchFamily="18" charset="-128"/>
            </a:endParaRPr>
          </a:p>
        </p:txBody>
      </p:sp>
      <p:sp>
        <p:nvSpPr>
          <p:cNvPr id="22" name="Rectangle 21">
            <a:extLst>
              <a:ext uri="{FF2B5EF4-FFF2-40B4-BE49-F238E27FC236}">
                <a16:creationId xmlns:a16="http://schemas.microsoft.com/office/drawing/2014/main" id="{AAAAD2F2-B29C-3F40-BD6D-A2958A061504}"/>
              </a:ext>
            </a:extLst>
          </p:cNvPr>
          <p:cNvSpPr/>
          <p:nvPr/>
        </p:nvSpPr>
        <p:spPr>
          <a:xfrm>
            <a:off x="6324600" y="5789985"/>
            <a:ext cx="4343400" cy="477993"/>
          </a:xfrm>
          <a:prstGeom prst="rect">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r>
              <a:rPr lang="ja-JP" altLang="en-US" sz="2800" dirty="0">
                <a:latin typeface="NtMotoyaKyotai" pitchFamily="18" charset="-128"/>
                <a:ea typeface="NtMotoyaKyotai" pitchFamily="18" charset="-128"/>
              </a:rPr>
              <a:t>何をしていますか。</a:t>
            </a:r>
            <a:endParaRPr lang="en-US" sz="2800" dirty="0">
              <a:latin typeface="NtMotoyaKyotai" pitchFamily="18" charset="-128"/>
              <a:ea typeface="NtMotoyaKyotai" pitchFamily="18" charset="-128"/>
            </a:endParaRPr>
          </a:p>
        </p:txBody>
      </p:sp>
      <p:sp>
        <p:nvSpPr>
          <p:cNvPr id="23" name="Rectangle 22">
            <a:extLst>
              <a:ext uri="{FF2B5EF4-FFF2-40B4-BE49-F238E27FC236}">
                <a16:creationId xmlns:a16="http://schemas.microsoft.com/office/drawing/2014/main" id="{53BE2B3B-C640-2444-9D10-C9E85D87EC24}"/>
              </a:ext>
            </a:extLst>
          </p:cNvPr>
          <p:cNvSpPr/>
          <p:nvPr/>
        </p:nvSpPr>
        <p:spPr>
          <a:xfrm>
            <a:off x="6052594" y="3103417"/>
            <a:ext cx="4343400" cy="477993"/>
          </a:xfrm>
          <a:prstGeom prst="rect">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r>
              <a:rPr lang="ja-JP" altLang="en-US" sz="2800" dirty="0">
                <a:latin typeface="NtMotoyaKyotai" pitchFamily="18" charset="-128"/>
                <a:ea typeface="NtMotoyaKyotai" pitchFamily="18" charset="-128"/>
              </a:rPr>
              <a:t>どうしたらいいですか。</a:t>
            </a:r>
            <a:endParaRPr lang="en-US" sz="2800" dirty="0">
              <a:latin typeface="NtMotoyaKyotai" pitchFamily="18" charset="-128"/>
              <a:ea typeface="NtMotoyaKyotai" pitchFamily="18" charset="-128"/>
            </a:endParaRPr>
          </a:p>
        </p:txBody>
      </p:sp>
      <p:sp>
        <p:nvSpPr>
          <p:cNvPr id="24" name="Rectangle 23">
            <a:extLst>
              <a:ext uri="{FF2B5EF4-FFF2-40B4-BE49-F238E27FC236}">
                <a16:creationId xmlns:a16="http://schemas.microsoft.com/office/drawing/2014/main" id="{2DB1A75C-B1AC-CF4A-A5D9-BB8F04BEED7D}"/>
              </a:ext>
            </a:extLst>
          </p:cNvPr>
          <p:cNvSpPr/>
          <p:nvPr/>
        </p:nvSpPr>
        <p:spPr>
          <a:xfrm>
            <a:off x="5460206" y="4366000"/>
            <a:ext cx="5400675" cy="477993"/>
          </a:xfrm>
          <a:prstGeom prst="rect">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r>
              <a:rPr lang="ja-JP" altLang="en-US" sz="2800" dirty="0">
                <a:latin typeface="NtMotoyaKyotai" pitchFamily="18" charset="-128"/>
                <a:ea typeface="NtMotoyaKyotai" pitchFamily="18" charset="-128"/>
              </a:rPr>
              <a:t>何をしなければなりませんか。</a:t>
            </a:r>
            <a:endParaRPr lang="en-US" sz="2800" dirty="0">
              <a:latin typeface="NtMotoyaKyotai" pitchFamily="18" charset="-128"/>
              <a:ea typeface="NtMotoyaKyotai" pitchFamily="18" charset="-128"/>
            </a:endParaRPr>
          </a:p>
        </p:txBody>
      </p:sp>
      <p:sp>
        <p:nvSpPr>
          <p:cNvPr id="25" name="Rounded Rectangle 24">
            <a:extLst>
              <a:ext uri="{FF2B5EF4-FFF2-40B4-BE49-F238E27FC236}">
                <a16:creationId xmlns:a16="http://schemas.microsoft.com/office/drawing/2014/main" id="{E6F94C26-2658-3E41-9426-7FA11D4A0FBA}"/>
              </a:ext>
            </a:extLst>
          </p:cNvPr>
          <p:cNvSpPr/>
          <p:nvPr/>
        </p:nvSpPr>
        <p:spPr>
          <a:xfrm>
            <a:off x="3226701" y="3462092"/>
            <a:ext cx="669193" cy="303246"/>
          </a:xfrm>
          <a:prstGeom prst="roundRect">
            <a:avLst/>
          </a:prstGeom>
          <a:noFill/>
          <a:ln>
            <a:noFill/>
          </a:ln>
        </p:spPr>
        <p:style>
          <a:lnRef idx="2">
            <a:schemeClr val="dk1"/>
          </a:lnRef>
          <a:fillRef idx="1">
            <a:schemeClr val="lt1"/>
          </a:fillRef>
          <a:effectRef idx="0">
            <a:schemeClr val="dk1"/>
          </a:effectRef>
          <a:fontRef idx="minor">
            <a:schemeClr val="dk1"/>
          </a:fontRef>
        </p:style>
        <p:txBody>
          <a:bodyPr anchor="ctr"/>
          <a:lstStyle/>
          <a:p>
            <a:r>
              <a:rPr lang="ja-JP" altLang="en-US" sz="1600" dirty="0">
                <a:latin typeface="NtMotoyaKyotai" pitchFamily="18" charset="-128"/>
                <a:ea typeface="NtMotoyaKyotai" pitchFamily="18" charset="-128"/>
              </a:rPr>
              <a:t>なら</a:t>
            </a:r>
            <a:endParaRPr lang="en-US" sz="1600" dirty="0">
              <a:latin typeface="NtMotoyaKyotai" pitchFamily="18" charset="-128"/>
              <a:ea typeface="NtMotoyaKyotai" pitchFamily="18" charset="-128"/>
            </a:endParaRPr>
          </a:p>
        </p:txBody>
      </p:sp>
      <p:sp>
        <p:nvSpPr>
          <p:cNvPr id="26" name="Rounded Rectangle 25">
            <a:extLst>
              <a:ext uri="{FF2B5EF4-FFF2-40B4-BE49-F238E27FC236}">
                <a16:creationId xmlns:a16="http://schemas.microsoft.com/office/drawing/2014/main" id="{B3087C50-0C71-FA42-8A34-4735E65DEA3A}"/>
              </a:ext>
            </a:extLst>
          </p:cNvPr>
          <p:cNvSpPr/>
          <p:nvPr/>
        </p:nvSpPr>
        <p:spPr>
          <a:xfrm>
            <a:off x="1937070" y="4711224"/>
            <a:ext cx="875578" cy="337214"/>
          </a:xfrm>
          <a:prstGeom prst="roundRect">
            <a:avLst/>
          </a:prstGeom>
          <a:noFill/>
          <a:ln>
            <a:noFill/>
          </a:ln>
        </p:spPr>
        <p:style>
          <a:lnRef idx="2">
            <a:schemeClr val="dk1"/>
          </a:lnRef>
          <a:fillRef idx="1">
            <a:schemeClr val="lt1"/>
          </a:fillRef>
          <a:effectRef idx="0">
            <a:schemeClr val="dk1"/>
          </a:effectRef>
          <a:fontRef idx="minor">
            <a:schemeClr val="dk1"/>
          </a:fontRef>
        </p:style>
        <p:txBody>
          <a:bodyPr anchor="ctr"/>
          <a:lstStyle/>
          <a:p>
            <a:r>
              <a:rPr lang="ja-JP" altLang="en-US" sz="1600" dirty="0">
                <a:latin typeface="NtMotoyaKyotai" pitchFamily="18" charset="-128"/>
                <a:ea typeface="NtMotoyaKyotai" pitchFamily="18" charset="-128"/>
              </a:rPr>
              <a:t>きゃく</a:t>
            </a:r>
            <a:endParaRPr lang="en-US" sz="1600" dirty="0">
              <a:latin typeface="NtMotoyaKyotai" pitchFamily="18" charset="-128"/>
              <a:ea typeface="NtMotoyaKyotai" pitchFamily="18" charset="-128"/>
            </a:endParaRPr>
          </a:p>
        </p:txBody>
      </p:sp>
      <p:sp>
        <p:nvSpPr>
          <p:cNvPr id="27" name="Rounded Rectangle 26">
            <a:extLst>
              <a:ext uri="{FF2B5EF4-FFF2-40B4-BE49-F238E27FC236}">
                <a16:creationId xmlns:a16="http://schemas.microsoft.com/office/drawing/2014/main" id="{75AAC30E-0645-BC45-9E42-3F1E257303B5}"/>
              </a:ext>
            </a:extLst>
          </p:cNvPr>
          <p:cNvSpPr/>
          <p:nvPr/>
        </p:nvSpPr>
        <p:spPr>
          <a:xfrm>
            <a:off x="2374859" y="6208070"/>
            <a:ext cx="1068609" cy="231105"/>
          </a:xfrm>
          <a:prstGeom prst="roundRect">
            <a:avLst/>
          </a:prstGeom>
          <a:noFill/>
          <a:ln>
            <a:noFill/>
          </a:ln>
        </p:spPr>
        <p:style>
          <a:lnRef idx="2">
            <a:schemeClr val="dk1"/>
          </a:lnRef>
          <a:fillRef idx="1">
            <a:schemeClr val="lt1"/>
          </a:fillRef>
          <a:effectRef idx="0">
            <a:schemeClr val="dk1"/>
          </a:effectRef>
          <a:fontRef idx="minor">
            <a:schemeClr val="dk1"/>
          </a:fontRef>
        </p:style>
        <p:txBody>
          <a:bodyPr anchor="ctr"/>
          <a:lstStyle/>
          <a:p>
            <a:r>
              <a:rPr lang="ja-JP" altLang="en-US" sz="1600" dirty="0">
                <a:latin typeface="NtMotoyaKyotai" pitchFamily="18" charset="-128"/>
                <a:ea typeface="NtMotoyaKyotai" pitchFamily="18" charset="-128"/>
              </a:rPr>
              <a:t>ゆうめい</a:t>
            </a:r>
            <a:endParaRPr lang="en-US" sz="1600" dirty="0">
              <a:latin typeface="NtMotoyaKyotai" pitchFamily="18" charset="-128"/>
              <a:ea typeface="NtMotoyaKyotai" pitchFamily="18" charset="-128"/>
            </a:endParaRPr>
          </a:p>
        </p:txBody>
      </p:sp>
    </p:spTree>
    <p:extLst>
      <p:ext uri="{BB962C8B-B14F-4D97-AF65-F5344CB8AC3E}">
        <p14:creationId xmlns:p14="http://schemas.microsoft.com/office/powerpoint/2010/main" val="229928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arn(inVertical)">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500"/>
                                        <p:tgtEl>
                                          <p:spTgt spid="16"/>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arn(inVertical)">
                                      <p:cBhvr>
                                        <p:cTn id="41" dur="500"/>
                                        <p:tgtEl>
                                          <p:spTgt spid="18"/>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down)">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barn(inVertical)">
                                      <p:cBhvr>
                                        <p:cTn id="56" dur="500"/>
                                        <p:tgtEl>
                                          <p:spTgt spid="20"/>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down)">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down)">
                                      <p:cBhvr>
                                        <p:cTn id="64" dur="500"/>
                                        <p:tgtEl>
                                          <p:spTgt spid="2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wipe(down)">
                                      <p:cBhvr>
                                        <p:cTn id="69" dur="500"/>
                                        <p:tgtEl>
                                          <p:spTgt spid="23"/>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down)">
                                      <p:cBhvr>
                                        <p:cTn id="74" dur="500"/>
                                        <p:tgtEl>
                                          <p:spTgt spid="24"/>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wipe(down)">
                                      <p:cBhvr>
                                        <p:cTn id="7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p:bldP spid="16" grpId="0" animBg="1"/>
      <p:bldP spid="17" grpId="0"/>
      <p:bldP spid="18" grpId="0" animBg="1"/>
      <p:bldP spid="19" grpId="0"/>
      <p:bldP spid="20" grpId="0" animBg="1"/>
      <p:bldP spid="21" grpId="0" animBg="1"/>
      <p:bldP spid="22" grpId="0" animBg="1"/>
      <p:bldP spid="23" grpId="0" animBg="1"/>
      <p:bldP spid="24" grpId="0" animBg="1"/>
      <p:bldP spid="25" grpId="0"/>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lvl="0" algn="ctr"/>
            <a:r>
              <a:rPr lang="en-US" altLang="ja-JP" sz="6000" b="1" dirty="0">
                <a:solidFill>
                  <a:srgbClr val="FF0000"/>
                </a:solidFill>
                <a:latin typeface="Yu Mincho" panose="02020400000000000000" pitchFamily="18" charset="-128"/>
                <a:ea typeface="Yu Mincho" panose="02020400000000000000" pitchFamily="18" charset="-128"/>
              </a:rPr>
              <a:t>〜</a:t>
            </a:r>
            <a:r>
              <a:rPr lang="ja-JP" altLang="en-US" sz="6000" b="1">
                <a:solidFill>
                  <a:srgbClr val="FF0000"/>
                </a:solidFill>
                <a:latin typeface="Yu Mincho" panose="02020400000000000000" pitchFamily="18" charset="-128"/>
                <a:ea typeface="Yu Mincho" panose="02020400000000000000" pitchFamily="18" charset="-128"/>
              </a:rPr>
              <a:t>ために</a:t>
            </a:r>
            <a:endParaRPr lang="en-US" altLang="ja-JP" sz="6000" b="1" dirty="0">
              <a:solidFill>
                <a:srgbClr val="FF0000"/>
              </a:solidFill>
              <a:latin typeface="Yu Mincho" panose="02020400000000000000" pitchFamily="18" charset="-128"/>
              <a:ea typeface="Yu Mincho" panose="02020400000000000000" pitchFamily="18" charset="-128"/>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9" name="TextBox 1">
            <a:extLst>
              <a:ext uri="{FF2B5EF4-FFF2-40B4-BE49-F238E27FC236}">
                <a16:creationId xmlns:a16="http://schemas.microsoft.com/office/drawing/2014/main" id="{2FC9E386-B241-5645-BE13-488C4502D674}"/>
              </a:ext>
            </a:extLst>
          </p:cNvPr>
          <p:cNvSpPr txBox="1">
            <a:spLocks noChangeArrowheads="1"/>
          </p:cNvSpPr>
          <p:nvPr/>
        </p:nvSpPr>
        <p:spPr bwMode="auto">
          <a:xfrm>
            <a:off x="1847590" y="2172840"/>
            <a:ext cx="2971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FF0000"/>
                </a:solidFill>
              </a:rPr>
              <a:t>Vì</a:t>
            </a:r>
            <a:r>
              <a:rPr lang="en-US" altLang="en-US"/>
              <a:t> gia đình,</a:t>
            </a:r>
          </a:p>
        </p:txBody>
      </p:sp>
      <p:sp>
        <p:nvSpPr>
          <p:cNvPr id="10" name="Rounded Rectangle 9">
            <a:extLst>
              <a:ext uri="{FF2B5EF4-FFF2-40B4-BE49-F238E27FC236}">
                <a16:creationId xmlns:a16="http://schemas.microsoft.com/office/drawing/2014/main" id="{C4B10821-FB47-0547-86FF-D5F9919BB674}"/>
              </a:ext>
            </a:extLst>
          </p:cNvPr>
          <p:cNvSpPr/>
          <p:nvPr/>
        </p:nvSpPr>
        <p:spPr>
          <a:xfrm>
            <a:off x="1589088" y="1954558"/>
            <a:ext cx="3281362" cy="91440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defRPr/>
            </a:pPr>
            <a:r>
              <a:rPr lang="ja-JP" altLang="en-US" sz="3200" dirty="0">
                <a:latin typeface="NtMotoyaKyotai" pitchFamily="18" charset="-128"/>
                <a:ea typeface="NtMotoyaKyotai" pitchFamily="18" charset="-128"/>
              </a:rPr>
              <a:t>家族のために、</a:t>
            </a:r>
            <a:endParaRPr lang="en-US" sz="3200" dirty="0">
              <a:latin typeface="NtMotoyaKyotai" pitchFamily="18" charset="-128"/>
              <a:ea typeface="NtMotoyaKyotai" pitchFamily="18" charset="-128"/>
            </a:endParaRPr>
          </a:p>
        </p:txBody>
      </p:sp>
      <p:sp>
        <p:nvSpPr>
          <p:cNvPr id="14" name="TextBox 3">
            <a:extLst>
              <a:ext uri="{FF2B5EF4-FFF2-40B4-BE49-F238E27FC236}">
                <a16:creationId xmlns:a16="http://schemas.microsoft.com/office/drawing/2014/main" id="{C350B618-00D2-C247-B529-419D038C0426}"/>
              </a:ext>
            </a:extLst>
          </p:cNvPr>
          <p:cNvSpPr txBox="1">
            <a:spLocks noChangeArrowheads="1"/>
          </p:cNvSpPr>
          <p:nvPr/>
        </p:nvSpPr>
        <p:spPr bwMode="auto">
          <a:xfrm>
            <a:off x="1800225" y="3699222"/>
            <a:ext cx="297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solidFill>
                  <a:srgbClr val="FF0000"/>
                </a:solidFill>
              </a:rPr>
              <a:t>Vì</a:t>
            </a:r>
            <a:r>
              <a:rPr lang="en-US" altLang="en-US" dirty="0"/>
              <a:t> </a:t>
            </a:r>
            <a:r>
              <a:rPr lang="en-US" altLang="en-US" dirty="0" err="1"/>
              <a:t>đất</a:t>
            </a:r>
            <a:r>
              <a:rPr lang="en-US" altLang="en-US" dirty="0"/>
              <a:t> </a:t>
            </a:r>
            <a:r>
              <a:rPr lang="en-US" altLang="en-US" dirty="0" err="1"/>
              <a:t>nước</a:t>
            </a:r>
            <a:r>
              <a:rPr lang="en-US" altLang="en-US" dirty="0"/>
              <a:t>,</a:t>
            </a:r>
          </a:p>
        </p:txBody>
      </p:sp>
      <p:sp>
        <p:nvSpPr>
          <p:cNvPr id="15" name="Rounded Rectangle 14">
            <a:extLst>
              <a:ext uri="{FF2B5EF4-FFF2-40B4-BE49-F238E27FC236}">
                <a16:creationId xmlns:a16="http://schemas.microsoft.com/office/drawing/2014/main" id="{004EA94F-516F-6741-9C0C-FD988D3A1AF4}"/>
              </a:ext>
            </a:extLst>
          </p:cNvPr>
          <p:cNvSpPr/>
          <p:nvPr/>
        </p:nvSpPr>
        <p:spPr>
          <a:xfrm>
            <a:off x="1603376" y="3278424"/>
            <a:ext cx="3279775" cy="91440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defRPr/>
            </a:pPr>
            <a:r>
              <a:rPr lang="ja-JP" altLang="en-US" sz="3200" dirty="0">
                <a:latin typeface="NtMotoyaKyotai" pitchFamily="18" charset="-128"/>
                <a:ea typeface="NtMotoyaKyotai" pitchFamily="18" charset="-128"/>
              </a:rPr>
              <a:t>国のために、</a:t>
            </a:r>
            <a:endParaRPr lang="en-US" sz="3200" dirty="0">
              <a:latin typeface="NtMotoyaKyotai" pitchFamily="18" charset="-128"/>
              <a:ea typeface="NtMotoyaKyotai" pitchFamily="18" charset="-128"/>
            </a:endParaRPr>
          </a:p>
        </p:txBody>
      </p:sp>
      <p:sp>
        <p:nvSpPr>
          <p:cNvPr id="16" name="TextBox 5">
            <a:extLst>
              <a:ext uri="{FF2B5EF4-FFF2-40B4-BE49-F238E27FC236}">
                <a16:creationId xmlns:a16="http://schemas.microsoft.com/office/drawing/2014/main" id="{EBA737CE-C60B-3640-9805-1946D4410BBF}"/>
              </a:ext>
            </a:extLst>
          </p:cNvPr>
          <p:cNvSpPr txBox="1">
            <a:spLocks noChangeArrowheads="1"/>
          </p:cNvSpPr>
          <p:nvPr/>
        </p:nvSpPr>
        <p:spPr bwMode="auto">
          <a:xfrm>
            <a:off x="1735630" y="4861627"/>
            <a:ext cx="297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FF0000"/>
                </a:solidFill>
              </a:rPr>
              <a:t>Vì</a:t>
            </a:r>
            <a:r>
              <a:rPr lang="en-US" altLang="en-US"/>
              <a:t> bản thân mình,</a:t>
            </a:r>
          </a:p>
        </p:txBody>
      </p:sp>
      <p:sp>
        <p:nvSpPr>
          <p:cNvPr id="17" name="Rounded Rectangle 16">
            <a:extLst>
              <a:ext uri="{FF2B5EF4-FFF2-40B4-BE49-F238E27FC236}">
                <a16:creationId xmlns:a16="http://schemas.microsoft.com/office/drawing/2014/main" id="{FE0088D1-4FF8-3946-A1C3-A706C5A64CB8}"/>
              </a:ext>
            </a:extLst>
          </p:cNvPr>
          <p:cNvSpPr/>
          <p:nvPr/>
        </p:nvSpPr>
        <p:spPr>
          <a:xfrm>
            <a:off x="1603376" y="4572912"/>
            <a:ext cx="3279775" cy="91440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defRPr/>
            </a:pPr>
            <a:r>
              <a:rPr lang="ja-JP" altLang="en-US" sz="3200" dirty="0">
                <a:latin typeface="NtMotoyaKyotai" pitchFamily="18" charset="-128"/>
                <a:ea typeface="NtMotoyaKyotai" pitchFamily="18" charset="-128"/>
              </a:rPr>
              <a:t>自分のために、</a:t>
            </a:r>
            <a:endParaRPr lang="en-US" sz="3200" dirty="0">
              <a:latin typeface="NtMotoyaKyotai" pitchFamily="18" charset="-128"/>
              <a:ea typeface="NtMotoyaKyotai" pitchFamily="18" charset="-128"/>
            </a:endParaRPr>
          </a:p>
        </p:txBody>
      </p:sp>
      <p:sp>
        <p:nvSpPr>
          <p:cNvPr id="18" name="TextBox 7">
            <a:extLst>
              <a:ext uri="{FF2B5EF4-FFF2-40B4-BE49-F238E27FC236}">
                <a16:creationId xmlns:a16="http://schemas.microsoft.com/office/drawing/2014/main" id="{B464A308-9174-E04C-BCAB-8865B96C5776}"/>
              </a:ext>
            </a:extLst>
          </p:cNvPr>
          <p:cNvSpPr txBox="1">
            <a:spLocks noChangeArrowheads="1"/>
          </p:cNvSpPr>
          <p:nvPr/>
        </p:nvSpPr>
        <p:spPr bwMode="auto">
          <a:xfrm>
            <a:off x="1850765" y="6139656"/>
            <a:ext cx="2971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FF0000"/>
                </a:solidFill>
              </a:rPr>
              <a:t>Vì</a:t>
            </a:r>
            <a:r>
              <a:rPr lang="en-US" altLang="en-US"/>
              <a:t> hòa bình thế giới,</a:t>
            </a:r>
          </a:p>
        </p:txBody>
      </p:sp>
      <p:sp>
        <p:nvSpPr>
          <p:cNvPr id="19" name="Rounded Rectangle 18">
            <a:extLst>
              <a:ext uri="{FF2B5EF4-FFF2-40B4-BE49-F238E27FC236}">
                <a16:creationId xmlns:a16="http://schemas.microsoft.com/office/drawing/2014/main" id="{E1858880-1B58-C445-BF27-E0C92BE48C66}"/>
              </a:ext>
            </a:extLst>
          </p:cNvPr>
          <p:cNvSpPr/>
          <p:nvPr/>
        </p:nvSpPr>
        <p:spPr>
          <a:xfrm>
            <a:off x="1589088" y="5867400"/>
            <a:ext cx="3821112" cy="91440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defRPr/>
            </a:pPr>
            <a:r>
              <a:rPr lang="ja-JP" altLang="en-US" sz="3200" dirty="0">
                <a:latin typeface="NtMotoyaKyotai" pitchFamily="18" charset="-128"/>
                <a:ea typeface="NtMotoyaKyotai" pitchFamily="18" charset="-128"/>
              </a:rPr>
              <a:t>世界平和のために、</a:t>
            </a:r>
            <a:endParaRPr lang="en-US" sz="3200" dirty="0">
              <a:latin typeface="NtMotoyaKyotai" pitchFamily="18" charset="-128"/>
              <a:ea typeface="NtMotoyaKyotai" pitchFamily="18" charset="-128"/>
            </a:endParaRPr>
          </a:p>
        </p:txBody>
      </p:sp>
      <p:sp>
        <p:nvSpPr>
          <p:cNvPr id="20" name="Rounded Rectangle 19">
            <a:extLst>
              <a:ext uri="{FF2B5EF4-FFF2-40B4-BE49-F238E27FC236}">
                <a16:creationId xmlns:a16="http://schemas.microsoft.com/office/drawing/2014/main" id="{B72AF362-C425-694F-87CE-2721D7E8930A}"/>
              </a:ext>
            </a:extLst>
          </p:cNvPr>
          <p:cNvSpPr/>
          <p:nvPr/>
        </p:nvSpPr>
        <p:spPr>
          <a:xfrm>
            <a:off x="4546601" y="1954558"/>
            <a:ext cx="5584825" cy="91440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defRPr/>
            </a:pPr>
            <a:r>
              <a:rPr lang="ja-JP" altLang="en-US" sz="3200" dirty="0">
                <a:latin typeface="NtMotoyaKyotai" pitchFamily="18" charset="-128"/>
                <a:ea typeface="NtMotoyaKyotai" pitchFamily="18" charset="-128"/>
              </a:rPr>
              <a:t>一生</a:t>
            </a:r>
            <a:r>
              <a:rPr lang="ja-JP" altLang="en-US" sz="3200" dirty="0">
                <a:latin typeface="HGSeikaishotaiPRO" pitchFamily="65" charset="-128"/>
                <a:ea typeface="HGSeikaishotaiPRO" pitchFamily="65" charset="-128"/>
              </a:rPr>
              <a:t>懸</a:t>
            </a:r>
            <a:r>
              <a:rPr lang="ja-JP" altLang="en-US" sz="3200" dirty="0">
                <a:latin typeface="NtMotoyaKyotai" pitchFamily="18" charset="-128"/>
                <a:ea typeface="NtMotoyaKyotai" pitchFamily="18" charset="-128"/>
              </a:rPr>
              <a:t>命　勉強しています。</a:t>
            </a:r>
            <a:endParaRPr lang="en-US" sz="3200" dirty="0">
              <a:latin typeface="NtMotoyaKyotai" pitchFamily="18" charset="-128"/>
              <a:ea typeface="NtMotoyaKyotai" pitchFamily="18" charset="-128"/>
            </a:endParaRPr>
          </a:p>
        </p:txBody>
      </p:sp>
      <p:sp>
        <p:nvSpPr>
          <p:cNvPr id="21" name="Rounded Rectangle 20">
            <a:extLst>
              <a:ext uri="{FF2B5EF4-FFF2-40B4-BE49-F238E27FC236}">
                <a16:creationId xmlns:a16="http://schemas.microsoft.com/office/drawing/2014/main" id="{F8B7F666-8AA9-3D49-A0E7-DB4078FA0105}"/>
              </a:ext>
            </a:extLst>
          </p:cNvPr>
          <p:cNvSpPr/>
          <p:nvPr/>
        </p:nvSpPr>
        <p:spPr>
          <a:xfrm>
            <a:off x="4191000" y="3278424"/>
            <a:ext cx="4648200" cy="91440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defRPr/>
            </a:pPr>
            <a:r>
              <a:rPr lang="ja-JP" altLang="en-US" sz="3200" dirty="0">
                <a:latin typeface="NtMotoyaKyotai" pitchFamily="18" charset="-128"/>
                <a:ea typeface="NtMotoyaKyotai" pitchFamily="18" charset="-128"/>
              </a:rPr>
              <a:t>最後まで　戦</a:t>
            </a:r>
            <a:r>
              <a:rPr lang="ja-JP" altLang="en-US" sz="3200" dirty="0">
                <a:latin typeface="HGSeikaishotaiPRO" pitchFamily="65" charset="-128"/>
                <a:ea typeface="HGSeikaishotaiPRO" pitchFamily="65" charset="-128"/>
              </a:rPr>
              <a:t>闘</a:t>
            </a:r>
            <a:r>
              <a:rPr lang="ja-JP" altLang="en-US" sz="3200" dirty="0">
                <a:latin typeface="NtMotoyaKyotai" pitchFamily="18" charset="-128"/>
                <a:ea typeface="NtMotoyaKyotai" pitchFamily="18" charset="-128"/>
              </a:rPr>
              <a:t>します。</a:t>
            </a:r>
            <a:endParaRPr lang="en-US" sz="3200" dirty="0">
              <a:latin typeface="NtMotoyaKyotai" pitchFamily="18" charset="-128"/>
              <a:ea typeface="NtMotoyaKyotai" pitchFamily="18" charset="-128"/>
            </a:endParaRPr>
          </a:p>
        </p:txBody>
      </p:sp>
      <p:sp>
        <p:nvSpPr>
          <p:cNvPr id="22" name="Rounded Rectangle 21">
            <a:extLst>
              <a:ext uri="{FF2B5EF4-FFF2-40B4-BE49-F238E27FC236}">
                <a16:creationId xmlns:a16="http://schemas.microsoft.com/office/drawing/2014/main" id="{A933FB24-8191-3949-8C08-BF41FA24AEFB}"/>
              </a:ext>
            </a:extLst>
          </p:cNvPr>
          <p:cNvSpPr/>
          <p:nvPr/>
        </p:nvSpPr>
        <p:spPr>
          <a:xfrm>
            <a:off x="4549776" y="4572912"/>
            <a:ext cx="6118225" cy="91440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defRPr/>
            </a:pPr>
            <a:r>
              <a:rPr lang="ja-JP" altLang="en-US" sz="3200" dirty="0">
                <a:latin typeface="NtMotoyaKyotai" pitchFamily="18" charset="-128"/>
                <a:ea typeface="NtMotoyaKyotai" pitchFamily="18" charset="-128"/>
              </a:rPr>
              <a:t>絶対に　そんなことをしません。</a:t>
            </a:r>
            <a:endParaRPr lang="en-US" sz="3200" dirty="0">
              <a:latin typeface="NtMotoyaKyotai" pitchFamily="18" charset="-128"/>
              <a:ea typeface="NtMotoyaKyotai" pitchFamily="18" charset="-128"/>
            </a:endParaRPr>
          </a:p>
        </p:txBody>
      </p:sp>
      <p:sp>
        <p:nvSpPr>
          <p:cNvPr id="23" name="Rounded Rectangle 22">
            <a:extLst>
              <a:ext uri="{FF2B5EF4-FFF2-40B4-BE49-F238E27FC236}">
                <a16:creationId xmlns:a16="http://schemas.microsoft.com/office/drawing/2014/main" id="{6958A2C6-2B19-7843-A958-102B38951F3F}"/>
              </a:ext>
            </a:extLst>
          </p:cNvPr>
          <p:cNvSpPr/>
          <p:nvPr/>
        </p:nvSpPr>
        <p:spPr>
          <a:xfrm>
            <a:off x="5253038" y="5867400"/>
            <a:ext cx="5262562" cy="91440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defRPr/>
            </a:pPr>
            <a:r>
              <a:rPr lang="ja-JP" altLang="en-US" sz="3200" dirty="0">
                <a:latin typeface="NtMotoyaKyotai" pitchFamily="18" charset="-128"/>
                <a:ea typeface="NtMotoyaKyotai" pitchFamily="18" charset="-128"/>
              </a:rPr>
              <a:t>国際会議が　開かれました。</a:t>
            </a:r>
            <a:endParaRPr lang="en-US" sz="3200" dirty="0">
              <a:latin typeface="NtMotoyaKyotai" pitchFamily="18" charset="-128"/>
              <a:ea typeface="NtMotoyaKyotai" pitchFamily="18" charset="-128"/>
            </a:endParaRPr>
          </a:p>
        </p:txBody>
      </p:sp>
      <p:sp>
        <p:nvSpPr>
          <p:cNvPr id="24" name="TextBox 23">
            <a:extLst>
              <a:ext uri="{FF2B5EF4-FFF2-40B4-BE49-F238E27FC236}">
                <a16:creationId xmlns:a16="http://schemas.microsoft.com/office/drawing/2014/main" id="{8652A3A2-1F00-D044-8FAA-8EC54785BA0A}"/>
              </a:ext>
            </a:extLst>
          </p:cNvPr>
          <p:cNvSpPr txBox="1">
            <a:spLocks noChangeArrowheads="1"/>
          </p:cNvSpPr>
          <p:nvPr/>
        </p:nvSpPr>
        <p:spPr bwMode="auto">
          <a:xfrm>
            <a:off x="1714500" y="6488114"/>
            <a:ext cx="1790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a:latin typeface="NtMotoyaKyotai" panose="02020300000000000000" pitchFamily="18" charset="-128"/>
                <a:ea typeface="NtMotoyaKyotai" panose="02020300000000000000" pitchFamily="18" charset="-128"/>
              </a:rPr>
              <a:t>せ</a:t>
            </a:r>
            <a:r>
              <a:rPr lang="en-US" altLang="ja-JP">
                <a:latin typeface="NtMotoyaKyotai" panose="02020300000000000000" pitchFamily="18" charset="-128"/>
                <a:ea typeface="NtMotoyaKyotai" panose="02020300000000000000" pitchFamily="18" charset="-128"/>
              </a:rPr>
              <a:t> </a:t>
            </a:r>
            <a:r>
              <a:rPr lang="ja-JP" altLang="en-US">
                <a:latin typeface="NtMotoyaKyotai" panose="02020300000000000000" pitchFamily="18" charset="-128"/>
                <a:ea typeface="NtMotoyaKyotai" panose="02020300000000000000" pitchFamily="18" charset="-128"/>
              </a:rPr>
              <a:t>かいへいわ</a:t>
            </a:r>
            <a:endParaRPr lang="en-US" altLang="en-US">
              <a:latin typeface="NtMotoyaKyotai" panose="02020300000000000000" pitchFamily="18" charset="-128"/>
              <a:ea typeface="NtMotoyaKyotai" panose="02020300000000000000" pitchFamily="18" charset="-128"/>
            </a:endParaRPr>
          </a:p>
        </p:txBody>
      </p:sp>
      <p:sp>
        <p:nvSpPr>
          <p:cNvPr id="25" name="TextBox 24">
            <a:extLst>
              <a:ext uri="{FF2B5EF4-FFF2-40B4-BE49-F238E27FC236}">
                <a16:creationId xmlns:a16="http://schemas.microsoft.com/office/drawing/2014/main" id="{3F9CBE06-5C5F-2343-A636-D214A53F3D3D}"/>
              </a:ext>
            </a:extLst>
          </p:cNvPr>
          <p:cNvSpPr txBox="1">
            <a:spLocks noChangeArrowheads="1"/>
          </p:cNvSpPr>
          <p:nvPr/>
        </p:nvSpPr>
        <p:spPr bwMode="auto">
          <a:xfrm>
            <a:off x="5257800" y="6465889"/>
            <a:ext cx="1790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a:latin typeface="NtMotoyaKyotai" panose="02020300000000000000" pitchFamily="18" charset="-128"/>
                <a:ea typeface="NtMotoyaKyotai" panose="02020300000000000000" pitchFamily="18" charset="-128"/>
              </a:rPr>
              <a:t>こくさいかいぎ</a:t>
            </a:r>
            <a:endParaRPr lang="en-US" altLang="en-US">
              <a:latin typeface="NtMotoyaKyotai" panose="02020300000000000000" pitchFamily="18" charset="-128"/>
              <a:ea typeface="NtMotoyaKyotai" panose="02020300000000000000" pitchFamily="18" charset="-128"/>
            </a:endParaRPr>
          </a:p>
        </p:txBody>
      </p:sp>
      <p:sp>
        <p:nvSpPr>
          <p:cNvPr id="26" name="TextBox 25">
            <a:extLst>
              <a:ext uri="{FF2B5EF4-FFF2-40B4-BE49-F238E27FC236}">
                <a16:creationId xmlns:a16="http://schemas.microsoft.com/office/drawing/2014/main" id="{D8E8763D-2FD4-7A49-9D55-06E8C6DE52CF}"/>
              </a:ext>
            </a:extLst>
          </p:cNvPr>
          <p:cNvSpPr txBox="1">
            <a:spLocks noChangeArrowheads="1"/>
          </p:cNvSpPr>
          <p:nvPr/>
        </p:nvSpPr>
        <p:spPr bwMode="auto">
          <a:xfrm>
            <a:off x="4454525" y="2548283"/>
            <a:ext cx="209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a:latin typeface="NtMotoyaKyotai" panose="02020300000000000000" pitchFamily="18" charset="-128"/>
                <a:ea typeface="NtMotoyaKyotai" panose="02020300000000000000" pitchFamily="18" charset="-128"/>
              </a:rPr>
              <a:t>いっしょけんめい</a:t>
            </a:r>
            <a:endParaRPr lang="en-US" altLang="en-US">
              <a:latin typeface="NtMotoyaKyotai" panose="02020300000000000000" pitchFamily="18" charset="-128"/>
              <a:ea typeface="NtMotoyaKyotai" panose="02020300000000000000" pitchFamily="18" charset="-128"/>
            </a:endParaRPr>
          </a:p>
        </p:txBody>
      </p:sp>
      <p:sp>
        <p:nvSpPr>
          <p:cNvPr id="27" name="TextBox 26">
            <a:extLst>
              <a:ext uri="{FF2B5EF4-FFF2-40B4-BE49-F238E27FC236}">
                <a16:creationId xmlns:a16="http://schemas.microsoft.com/office/drawing/2014/main" id="{D4719BA4-D373-8146-9396-C0624405D636}"/>
              </a:ext>
            </a:extLst>
          </p:cNvPr>
          <p:cNvSpPr txBox="1">
            <a:spLocks noChangeArrowheads="1"/>
          </p:cNvSpPr>
          <p:nvPr/>
        </p:nvSpPr>
        <p:spPr bwMode="auto">
          <a:xfrm>
            <a:off x="4205288" y="3848336"/>
            <a:ext cx="1047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a:latin typeface="NtMotoyaKyotai" panose="02020300000000000000" pitchFamily="18" charset="-128"/>
                <a:ea typeface="NtMotoyaKyotai" panose="02020300000000000000" pitchFamily="18" charset="-128"/>
              </a:rPr>
              <a:t>さいご</a:t>
            </a:r>
            <a:endParaRPr lang="en-US" altLang="en-US">
              <a:latin typeface="NtMotoyaKyotai" panose="02020300000000000000" pitchFamily="18" charset="-128"/>
              <a:ea typeface="NtMotoyaKyotai" panose="02020300000000000000" pitchFamily="18" charset="-128"/>
            </a:endParaRPr>
          </a:p>
        </p:txBody>
      </p:sp>
      <p:sp>
        <p:nvSpPr>
          <p:cNvPr id="28" name="TextBox 27">
            <a:extLst>
              <a:ext uri="{FF2B5EF4-FFF2-40B4-BE49-F238E27FC236}">
                <a16:creationId xmlns:a16="http://schemas.microsoft.com/office/drawing/2014/main" id="{AEB650C2-B77C-4C45-B22B-6D8FC2874F1A}"/>
              </a:ext>
            </a:extLst>
          </p:cNvPr>
          <p:cNvSpPr txBox="1">
            <a:spLocks noChangeArrowheads="1"/>
          </p:cNvSpPr>
          <p:nvPr/>
        </p:nvSpPr>
        <p:spPr bwMode="auto">
          <a:xfrm>
            <a:off x="6172201" y="3848336"/>
            <a:ext cx="1204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a:latin typeface="NtMotoyaKyotai" panose="02020300000000000000" pitchFamily="18" charset="-128"/>
                <a:ea typeface="NtMotoyaKyotai" panose="02020300000000000000" pitchFamily="18" charset="-128"/>
              </a:rPr>
              <a:t>せんとう</a:t>
            </a:r>
            <a:endParaRPr lang="en-US" altLang="en-US">
              <a:latin typeface="NtMotoyaKyotai" panose="02020300000000000000" pitchFamily="18" charset="-128"/>
              <a:ea typeface="NtMotoyaKyotai" panose="02020300000000000000" pitchFamily="18" charset="-128"/>
            </a:endParaRPr>
          </a:p>
        </p:txBody>
      </p:sp>
      <p:sp>
        <p:nvSpPr>
          <p:cNvPr id="29" name="TextBox 28">
            <a:extLst>
              <a:ext uri="{FF2B5EF4-FFF2-40B4-BE49-F238E27FC236}">
                <a16:creationId xmlns:a16="http://schemas.microsoft.com/office/drawing/2014/main" id="{D13DF75E-53E1-084F-A653-628BF1E1C6DC}"/>
              </a:ext>
            </a:extLst>
          </p:cNvPr>
          <p:cNvSpPr txBox="1">
            <a:spLocks noChangeArrowheads="1"/>
          </p:cNvSpPr>
          <p:nvPr/>
        </p:nvSpPr>
        <p:spPr bwMode="auto">
          <a:xfrm>
            <a:off x="4511675" y="5160287"/>
            <a:ext cx="1206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a:latin typeface="NtMotoyaKyotai" panose="02020300000000000000" pitchFamily="18" charset="-128"/>
                <a:ea typeface="NtMotoyaKyotai" panose="02020300000000000000" pitchFamily="18" charset="-128"/>
              </a:rPr>
              <a:t>ぜったい</a:t>
            </a:r>
            <a:endParaRPr lang="en-US" altLang="en-US">
              <a:latin typeface="NtMotoyaKyotai" panose="02020300000000000000" pitchFamily="18" charset="-128"/>
              <a:ea typeface="NtMotoyaKyotai" panose="02020300000000000000" pitchFamily="18" charset="-128"/>
            </a:endParaRPr>
          </a:p>
        </p:txBody>
      </p:sp>
      <p:sp>
        <p:nvSpPr>
          <p:cNvPr id="30" name="TextBox 29">
            <a:extLst>
              <a:ext uri="{FF2B5EF4-FFF2-40B4-BE49-F238E27FC236}">
                <a16:creationId xmlns:a16="http://schemas.microsoft.com/office/drawing/2014/main" id="{4A0B3187-1232-7E4F-A933-B16938CE9B42}"/>
              </a:ext>
            </a:extLst>
          </p:cNvPr>
          <p:cNvSpPr txBox="1">
            <a:spLocks noChangeArrowheads="1"/>
          </p:cNvSpPr>
          <p:nvPr/>
        </p:nvSpPr>
        <p:spPr bwMode="auto">
          <a:xfrm>
            <a:off x="7699376" y="6488114"/>
            <a:ext cx="758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a:latin typeface="NtMotoyaKyotai" panose="02020300000000000000" pitchFamily="18" charset="-128"/>
                <a:ea typeface="NtMotoyaKyotai" panose="02020300000000000000" pitchFamily="18" charset="-128"/>
              </a:rPr>
              <a:t>ひら</a:t>
            </a:r>
            <a:endParaRPr lang="en-US" altLang="en-US">
              <a:latin typeface="NtMotoyaKyotai" panose="02020300000000000000" pitchFamily="18" charset="-128"/>
              <a:ea typeface="NtMotoyaKyotai" panose="02020300000000000000" pitchFamily="18" charset="-128"/>
            </a:endParaRPr>
          </a:p>
        </p:txBody>
      </p:sp>
    </p:spTree>
    <p:extLst>
      <p:ext uri="{BB962C8B-B14F-4D97-AF65-F5344CB8AC3E}">
        <p14:creationId xmlns:p14="http://schemas.microsoft.com/office/powerpoint/2010/main" val="321674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0-#ppt_w/2"/>
                                          </p:val>
                                        </p:tav>
                                        <p:tav tm="100000">
                                          <p:val>
                                            <p:strVal val="#ppt_x"/>
                                          </p:val>
                                        </p:tav>
                                      </p:tavLst>
                                    </p:anim>
                                    <p:anim calcmode="lin" valueType="num">
                                      <p:cBhvr additive="base">
                                        <p:cTn id="23"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anim calcmode="lin" valueType="num">
                                      <p:cBhvr>
                                        <p:cTn id="50" dur="1000" fill="hold"/>
                                        <p:tgtEl>
                                          <p:spTgt spid="24"/>
                                        </p:tgtEl>
                                        <p:attrNameLst>
                                          <p:attrName>ppt_x</p:attrName>
                                        </p:attrNameLst>
                                      </p:cBhvr>
                                      <p:tavLst>
                                        <p:tav tm="0">
                                          <p:val>
                                            <p:strVal val="#ppt_x"/>
                                          </p:val>
                                        </p:tav>
                                        <p:tav tm="100000">
                                          <p:val>
                                            <p:strVal val="#ppt_x"/>
                                          </p:val>
                                        </p:tav>
                                      </p:tavLst>
                                    </p:anim>
                                    <p:anim calcmode="lin" valueType="num">
                                      <p:cBhvr>
                                        <p:cTn id="51" dur="1000" fill="hold"/>
                                        <p:tgtEl>
                                          <p:spTgt spid="2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p:cTn id="61" dur="500" fill="hold"/>
                                        <p:tgtEl>
                                          <p:spTgt spid="20"/>
                                        </p:tgtEl>
                                        <p:attrNameLst>
                                          <p:attrName>ppt_w</p:attrName>
                                        </p:attrNameLst>
                                      </p:cBhvr>
                                      <p:tavLst>
                                        <p:tav tm="0">
                                          <p:val>
                                            <p:fltVal val="0"/>
                                          </p:val>
                                        </p:tav>
                                        <p:tav tm="100000">
                                          <p:val>
                                            <p:strVal val="#ppt_w"/>
                                          </p:val>
                                        </p:tav>
                                      </p:tavLst>
                                    </p:anim>
                                    <p:anim calcmode="lin" valueType="num">
                                      <p:cBhvr>
                                        <p:cTn id="62" dur="500" fill="hold"/>
                                        <p:tgtEl>
                                          <p:spTgt spid="20"/>
                                        </p:tgtEl>
                                        <p:attrNameLst>
                                          <p:attrName>ppt_h</p:attrName>
                                        </p:attrNameLst>
                                      </p:cBhvr>
                                      <p:tavLst>
                                        <p:tav tm="0">
                                          <p:val>
                                            <p:fltVal val="0"/>
                                          </p:val>
                                        </p:tav>
                                        <p:tav tm="100000">
                                          <p:val>
                                            <p:strVal val="#ppt_h"/>
                                          </p:val>
                                        </p:tav>
                                      </p:tavLst>
                                    </p:anim>
                                    <p:animEffect transition="in" filter="fade">
                                      <p:cBhvr>
                                        <p:cTn id="63" dur="500"/>
                                        <p:tgtEl>
                                          <p:spTgt spid="20"/>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 calcmode="lin" valueType="num">
                                      <p:cBhvr>
                                        <p:cTn id="66" dur="500" fill="hold"/>
                                        <p:tgtEl>
                                          <p:spTgt spid="26"/>
                                        </p:tgtEl>
                                        <p:attrNameLst>
                                          <p:attrName>ppt_w</p:attrName>
                                        </p:attrNameLst>
                                      </p:cBhvr>
                                      <p:tavLst>
                                        <p:tav tm="0">
                                          <p:val>
                                            <p:fltVal val="0"/>
                                          </p:val>
                                        </p:tav>
                                        <p:tav tm="100000">
                                          <p:val>
                                            <p:strVal val="#ppt_w"/>
                                          </p:val>
                                        </p:tav>
                                      </p:tavLst>
                                    </p:anim>
                                    <p:anim calcmode="lin" valueType="num">
                                      <p:cBhvr>
                                        <p:cTn id="67" dur="500" fill="hold"/>
                                        <p:tgtEl>
                                          <p:spTgt spid="26"/>
                                        </p:tgtEl>
                                        <p:attrNameLst>
                                          <p:attrName>ppt_h</p:attrName>
                                        </p:attrNameLst>
                                      </p:cBhvr>
                                      <p:tavLst>
                                        <p:tav tm="0">
                                          <p:val>
                                            <p:fltVal val="0"/>
                                          </p:val>
                                        </p:tav>
                                        <p:tav tm="100000">
                                          <p:val>
                                            <p:strVal val="#ppt_h"/>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fltVal val="0"/>
                                          </p:val>
                                        </p:tav>
                                        <p:tav tm="100000">
                                          <p:val>
                                            <p:strVal val="#ppt_w"/>
                                          </p:val>
                                        </p:tav>
                                      </p:tavLst>
                                    </p:anim>
                                    <p:anim calcmode="lin" valueType="num">
                                      <p:cBhvr>
                                        <p:cTn id="74" dur="500" fill="hold"/>
                                        <p:tgtEl>
                                          <p:spTgt spid="21"/>
                                        </p:tgtEl>
                                        <p:attrNameLst>
                                          <p:attrName>ppt_h</p:attrName>
                                        </p:attrNameLst>
                                      </p:cBhvr>
                                      <p:tavLst>
                                        <p:tav tm="0">
                                          <p:val>
                                            <p:fltVal val="0"/>
                                          </p:val>
                                        </p:tav>
                                        <p:tav tm="100000">
                                          <p:val>
                                            <p:strVal val="#ppt_h"/>
                                          </p:val>
                                        </p:tav>
                                      </p:tavLst>
                                    </p:anim>
                                    <p:animEffect transition="in" filter="fade">
                                      <p:cBhvr>
                                        <p:cTn id="75" dur="500"/>
                                        <p:tgtEl>
                                          <p:spTgt spid="21"/>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 calcmode="lin" valueType="num">
                                      <p:cBhvr>
                                        <p:cTn id="78" dur="500" fill="hold"/>
                                        <p:tgtEl>
                                          <p:spTgt spid="28"/>
                                        </p:tgtEl>
                                        <p:attrNameLst>
                                          <p:attrName>ppt_w</p:attrName>
                                        </p:attrNameLst>
                                      </p:cBhvr>
                                      <p:tavLst>
                                        <p:tav tm="0">
                                          <p:val>
                                            <p:fltVal val="0"/>
                                          </p:val>
                                        </p:tav>
                                        <p:tav tm="100000">
                                          <p:val>
                                            <p:strVal val="#ppt_w"/>
                                          </p:val>
                                        </p:tav>
                                      </p:tavLst>
                                    </p:anim>
                                    <p:anim calcmode="lin" valueType="num">
                                      <p:cBhvr>
                                        <p:cTn id="79" dur="500" fill="hold"/>
                                        <p:tgtEl>
                                          <p:spTgt spid="28"/>
                                        </p:tgtEl>
                                        <p:attrNameLst>
                                          <p:attrName>ppt_h</p:attrName>
                                        </p:attrNameLst>
                                      </p:cBhvr>
                                      <p:tavLst>
                                        <p:tav tm="0">
                                          <p:val>
                                            <p:fltVal val="0"/>
                                          </p:val>
                                        </p:tav>
                                        <p:tav tm="100000">
                                          <p:val>
                                            <p:strVal val="#ppt_h"/>
                                          </p:val>
                                        </p:tav>
                                      </p:tavLst>
                                    </p:anim>
                                    <p:animEffect transition="in" filter="fade">
                                      <p:cBhvr>
                                        <p:cTn id="80" dur="500"/>
                                        <p:tgtEl>
                                          <p:spTgt spid="28"/>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p:cTn id="83" dur="500" fill="hold"/>
                                        <p:tgtEl>
                                          <p:spTgt spid="27"/>
                                        </p:tgtEl>
                                        <p:attrNameLst>
                                          <p:attrName>ppt_w</p:attrName>
                                        </p:attrNameLst>
                                      </p:cBhvr>
                                      <p:tavLst>
                                        <p:tav tm="0">
                                          <p:val>
                                            <p:fltVal val="0"/>
                                          </p:val>
                                        </p:tav>
                                        <p:tav tm="100000">
                                          <p:val>
                                            <p:strVal val="#ppt_w"/>
                                          </p:val>
                                        </p:tav>
                                      </p:tavLst>
                                    </p:anim>
                                    <p:anim calcmode="lin" valueType="num">
                                      <p:cBhvr>
                                        <p:cTn id="84" dur="500" fill="hold"/>
                                        <p:tgtEl>
                                          <p:spTgt spid="27"/>
                                        </p:tgtEl>
                                        <p:attrNameLst>
                                          <p:attrName>ppt_h</p:attrName>
                                        </p:attrNameLst>
                                      </p:cBhvr>
                                      <p:tavLst>
                                        <p:tav tm="0">
                                          <p:val>
                                            <p:fltVal val="0"/>
                                          </p:val>
                                        </p:tav>
                                        <p:tav tm="100000">
                                          <p:val>
                                            <p:strVal val="#ppt_h"/>
                                          </p:val>
                                        </p:tav>
                                      </p:tavLst>
                                    </p:anim>
                                    <p:animEffect transition="in" filter="fade">
                                      <p:cBhvr>
                                        <p:cTn id="85" dur="500"/>
                                        <p:tgtEl>
                                          <p:spTgt spid="27"/>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grpId="0" nodeType="click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p:cTn id="90" dur="500" fill="hold"/>
                                        <p:tgtEl>
                                          <p:spTgt spid="22"/>
                                        </p:tgtEl>
                                        <p:attrNameLst>
                                          <p:attrName>ppt_w</p:attrName>
                                        </p:attrNameLst>
                                      </p:cBhvr>
                                      <p:tavLst>
                                        <p:tav tm="0">
                                          <p:val>
                                            <p:fltVal val="0"/>
                                          </p:val>
                                        </p:tav>
                                        <p:tav tm="100000">
                                          <p:val>
                                            <p:strVal val="#ppt_w"/>
                                          </p:val>
                                        </p:tav>
                                      </p:tavLst>
                                    </p:anim>
                                    <p:anim calcmode="lin" valueType="num">
                                      <p:cBhvr>
                                        <p:cTn id="91" dur="500" fill="hold"/>
                                        <p:tgtEl>
                                          <p:spTgt spid="22"/>
                                        </p:tgtEl>
                                        <p:attrNameLst>
                                          <p:attrName>ppt_h</p:attrName>
                                        </p:attrNameLst>
                                      </p:cBhvr>
                                      <p:tavLst>
                                        <p:tav tm="0">
                                          <p:val>
                                            <p:fltVal val="0"/>
                                          </p:val>
                                        </p:tav>
                                        <p:tav tm="100000">
                                          <p:val>
                                            <p:strVal val="#ppt_h"/>
                                          </p:val>
                                        </p:tav>
                                      </p:tavLst>
                                    </p:anim>
                                    <p:animEffect transition="in" filter="fade">
                                      <p:cBhvr>
                                        <p:cTn id="92" dur="500"/>
                                        <p:tgtEl>
                                          <p:spTgt spid="22"/>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 calcmode="lin" valueType="num">
                                      <p:cBhvr>
                                        <p:cTn id="95" dur="500" fill="hold"/>
                                        <p:tgtEl>
                                          <p:spTgt spid="29"/>
                                        </p:tgtEl>
                                        <p:attrNameLst>
                                          <p:attrName>ppt_w</p:attrName>
                                        </p:attrNameLst>
                                      </p:cBhvr>
                                      <p:tavLst>
                                        <p:tav tm="0">
                                          <p:val>
                                            <p:fltVal val="0"/>
                                          </p:val>
                                        </p:tav>
                                        <p:tav tm="100000">
                                          <p:val>
                                            <p:strVal val="#ppt_w"/>
                                          </p:val>
                                        </p:tav>
                                      </p:tavLst>
                                    </p:anim>
                                    <p:anim calcmode="lin" valueType="num">
                                      <p:cBhvr>
                                        <p:cTn id="96" dur="500" fill="hold"/>
                                        <p:tgtEl>
                                          <p:spTgt spid="29"/>
                                        </p:tgtEl>
                                        <p:attrNameLst>
                                          <p:attrName>ppt_h</p:attrName>
                                        </p:attrNameLst>
                                      </p:cBhvr>
                                      <p:tavLst>
                                        <p:tav tm="0">
                                          <p:val>
                                            <p:fltVal val="0"/>
                                          </p:val>
                                        </p:tav>
                                        <p:tav tm="100000">
                                          <p:val>
                                            <p:strVal val="#ppt_h"/>
                                          </p:val>
                                        </p:tav>
                                      </p:tavLst>
                                    </p:anim>
                                    <p:animEffect transition="in" filter="fade">
                                      <p:cBhvr>
                                        <p:cTn id="97" dur="500"/>
                                        <p:tgtEl>
                                          <p:spTgt spid="29"/>
                                        </p:tgtEl>
                                      </p:cBhvr>
                                    </p:animEffec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grpId="0" nodeType="clickEffect">
                                  <p:stCondLst>
                                    <p:cond delay="0"/>
                                  </p:stCondLst>
                                  <p:childTnLst>
                                    <p:set>
                                      <p:cBhvr>
                                        <p:cTn id="101" dur="1" fill="hold">
                                          <p:stCondLst>
                                            <p:cond delay="0"/>
                                          </p:stCondLst>
                                        </p:cTn>
                                        <p:tgtEl>
                                          <p:spTgt spid="30"/>
                                        </p:tgtEl>
                                        <p:attrNameLst>
                                          <p:attrName>style.visibility</p:attrName>
                                        </p:attrNameLst>
                                      </p:cBhvr>
                                      <p:to>
                                        <p:strVal val="visible"/>
                                      </p:to>
                                    </p:set>
                                    <p:anim calcmode="lin" valueType="num">
                                      <p:cBhvr>
                                        <p:cTn id="102" dur="500" fill="hold"/>
                                        <p:tgtEl>
                                          <p:spTgt spid="30"/>
                                        </p:tgtEl>
                                        <p:attrNameLst>
                                          <p:attrName>ppt_w</p:attrName>
                                        </p:attrNameLst>
                                      </p:cBhvr>
                                      <p:tavLst>
                                        <p:tav tm="0">
                                          <p:val>
                                            <p:fltVal val="0"/>
                                          </p:val>
                                        </p:tav>
                                        <p:tav tm="100000">
                                          <p:val>
                                            <p:strVal val="#ppt_w"/>
                                          </p:val>
                                        </p:tav>
                                      </p:tavLst>
                                    </p:anim>
                                    <p:anim calcmode="lin" valueType="num">
                                      <p:cBhvr>
                                        <p:cTn id="103" dur="500" fill="hold"/>
                                        <p:tgtEl>
                                          <p:spTgt spid="30"/>
                                        </p:tgtEl>
                                        <p:attrNameLst>
                                          <p:attrName>ppt_h</p:attrName>
                                        </p:attrNameLst>
                                      </p:cBhvr>
                                      <p:tavLst>
                                        <p:tav tm="0">
                                          <p:val>
                                            <p:fltVal val="0"/>
                                          </p:val>
                                        </p:tav>
                                        <p:tav tm="100000">
                                          <p:val>
                                            <p:strVal val="#ppt_h"/>
                                          </p:val>
                                        </p:tav>
                                      </p:tavLst>
                                    </p:anim>
                                    <p:animEffect transition="in" filter="fade">
                                      <p:cBhvr>
                                        <p:cTn id="104" dur="500"/>
                                        <p:tgtEl>
                                          <p:spTgt spid="30"/>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anim calcmode="lin" valueType="num">
                                      <p:cBhvr>
                                        <p:cTn id="107" dur="500" fill="hold"/>
                                        <p:tgtEl>
                                          <p:spTgt spid="23"/>
                                        </p:tgtEl>
                                        <p:attrNameLst>
                                          <p:attrName>ppt_w</p:attrName>
                                        </p:attrNameLst>
                                      </p:cBhvr>
                                      <p:tavLst>
                                        <p:tav tm="0">
                                          <p:val>
                                            <p:fltVal val="0"/>
                                          </p:val>
                                        </p:tav>
                                        <p:tav tm="100000">
                                          <p:val>
                                            <p:strVal val="#ppt_w"/>
                                          </p:val>
                                        </p:tav>
                                      </p:tavLst>
                                    </p:anim>
                                    <p:anim calcmode="lin" valueType="num">
                                      <p:cBhvr>
                                        <p:cTn id="108" dur="500" fill="hold"/>
                                        <p:tgtEl>
                                          <p:spTgt spid="23"/>
                                        </p:tgtEl>
                                        <p:attrNameLst>
                                          <p:attrName>ppt_h</p:attrName>
                                        </p:attrNameLst>
                                      </p:cBhvr>
                                      <p:tavLst>
                                        <p:tav tm="0">
                                          <p:val>
                                            <p:fltVal val="0"/>
                                          </p:val>
                                        </p:tav>
                                        <p:tav tm="100000">
                                          <p:val>
                                            <p:strVal val="#ppt_h"/>
                                          </p:val>
                                        </p:tav>
                                      </p:tavLst>
                                    </p:anim>
                                    <p:animEffect transition="in" filter="fade">
                                      <p:cBhvr>
                                        <p:cTn id="109" dur="500"/>
                                        <p:tgtEl>
                                          <p:spTgt spid="23"/>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25"/>
                                        </p:tgtEl>
                                        <p:attrNameLst>
                                          <p:attrName>style.visibility</p:attrName>
                                        </p:attrNameLst>
                                      </p:cBhvr>
                                      <p:to>
                                        <p:strVal val="visible"/>
                                      </p:to>
                                    </p:set>
                                    <p:anim calcmode="lin" valueType="num">
                                      <p:cBhvr>
                                        <p:cTn id="112" dur="500" fill="hold"/>
                                        <p:tgtEl>
                                          <p:spTgt spid="25"/>
                                        </p:tgtEl>
                                        <p:attrNameLst>
                                          <p:attrName>ppt_w</p:attrName>
                                        </p:attrNameLst>
                                      </p:cBhvr>
                                      <p:tavLst>
                                        <p:tav tm="0">
                                          <p:val>
                                            <p:fltVal val="0"/>
                                          </p:val>
                                        </p:tav>
                                        <p:tav tm="100000">
                                          <p:val>
                                            <p:strVal val="#ppt_w"/>
                                          </p:val>
                                        </p:tav>
                                      </p:tavLst>
                                    </p:anim>
                                    <p:anim calcmode="lin" valueType="num">
                                      <p:cBhvr>
                                        <p:cTn id="113" dur="500" fill="hold"/>
                                        <p:tgtEl>
                                          <p:spTgt spid="25"/>
                                        </p:tgtEl>
                                        <p:attrNameLst>
                                          <p:attrName>ppt_h</p:attrName>
                                        </p:attrNameLst>
                                      </p:cBhvr>
                                      <p:tavLst>
                                        <p:tav tm="0">
                                          <p:val>
                                            <p:fltVal val="0"/>
                                          </p:val>
                                        </p:tav>
                                        <p:tav tm="100000">
                                          <p:val>
                                            <p:strVal val="#ppt_h"/>
                                          </p:val>
                                        </p:tav>
                                      </p:tavLst>
                                    </p:anim>
                                    <p:animEffect transition="in" filter="fade">
                                      <p:cBhvr>
                                        <p:cTn id="1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4" grpId="0"/>
      <p:bldP spid="15" grpId="0" animBg="1"/>
      <p:bldP spid="16" grpId="0"/>
      <p:bldP spid="17" grpId="0" animBg="1"/>
      <p:bldP spid="18" grpId="0"/>
      <p:bldP spid="19" grpId="0" animBg="1"/>
      <p:bldP spid="20" grpId="0" animBg="1"/>
      <p:bldP spid="21" grpId="0" animBg="1"/>
      <p:bldP spid="22" grpId="0" animBg="1"/>
      <p:bldP spid="23" grpId="0" animBg="1"/>
      <p:bldP spid="24" grpId="0"/>
      <p:bldP spid="25" grpId="0"/>
      <p:bldP spid="26" grpId="0"/>
      <p:bldP spid="27" grpId="0"/>
      <p:bldP spid="28" grpId="0"/>
      <p:bldP spid="29"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lvl="0" algn="ctr"/>
            <a:r>
              <a:rPr lang="ja-JP" altLang="en-US" sz="6000" b="1">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rPr>
              <a:t>練習</a:t>
            </a:r>
            <a:endParaRPr lang="en-US" altLang="ja-JP" sz="6000" b="1" dirty="0">
              <a:ln w="0"/>
              <a:solidFill>
                <a:srgbClr val="FF0000"/>
              </a:solidFill>
              <a:effectLst>
                <a:outerShdw blurRad="38100" dist="25400" dir="5400000" algn="ctr" rotWithShape="0">
                  <a:srgbClr val="6E747A">
                    <a:alpha val="43000"/>
                  </a:srgbClr>
                </a:outerShdw>
              </a:effectLst>
              <a:latin typeface="Yu Mincho" panose="02020400000000000000" pitchFamily="18" charset="-128"/>
              <a:ea typeface="Yu Mincho" panose="02020400000000000000" pitchFamily="18" charset="-128"/>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grpSp>
        <p:nvGrpSpPr>
          <p:cNvPr id="4" name="Group 3">
            <a:extLst>
              <a:ext uri="{FF2B5EF4-FFF2-40B4-BE49-F238E27FC236}">
                <a16:creationId xmlns:a16="http://schemas.microsoft.com/office/drawing/2014/main" id="{526EB6FE-280C-6E40-88B5-540B4CE55C7C}"/>
              </a:ext>
            </a:extLst>
          </p:cNvPr>
          <p:cNvGrpSpPr/>
          <p:nvPr/>
        </p:nvGrpSpPr>
        <p:grpSpPr>
          <a:xfrm>
            <a:off x="735980" y="1674729"/>
            <a:ext cx="11309812" cy="2107580"/>
            <a:chOff x="735980" y="1674729"/>
            <a:chExt cx="11309812" cy="2107580"/>
          </a:xfrm>
        </p:grpSpPr>
        <p:sp>
          <p:nvSpPr>
            <p:cNvPr id="9" name="Rectangle 2">
              <a:extLst>
                <a:ext uri="{FF2B5EF4-FFF2-40B4-BE49-F238E27FC236}">
                  <a16:creationId xmlns:a16="http://schemas.microsoft.com/office/drawing/2014/main" id="{92D141D2-BA96-AE4A-BB78-8143E1962A1F}"/>
                </a:ext>
              </a:extLst>
            </p:cNvPr>
            <p:cNvSpPr txBox="1">
              <a:spLocks noChangeArrowheads="1"/>
            </p:cNvSpPr>
            <p:nvPr/>
          </p:nvSpPr>
          <p:spPr bwMode="auto">
            <a:xfrm>
              <a:off x="735980" y="1837691"/>
              <a:ext cx="8354160" cy="1317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fontAlgn="base" hangingPunct="0">
                <a:lnSpc>
                  <a:spcPct val="150000"/>
                </a:lnSpc>
                <a:spcBef>
                  <a:spcPct val="0"/>
                </a:spcBef>
                <a:spcAft>
                  <a:spcPct val="0"/>
                </a:spcAft>
                <a:buFontTx/>
                <a:buNone/>
              </a:pPr>
              <a:r>
                <a:rPr lang="vi-VN" altLang="en-US" sz="2800" dirty="0">
                  <a:latin typeface="Calibri" panose="020F0502020204030204" pitchFamily="34" charset="0"/>
                  <a:ea typeface="Yu Mincho" panose="02020400000000000000" pitchFamily="18" charset="-128"/>
                  <a:cs typeface="Times New Roman" panose="02020603050405020304" pitchFamily="18" charset="0"/>
                </a:rPr>
                <a:t>Để đi du lịch, tôi đang làm thêm.</a:t>
              </a:r>
            </a:p>
            <a:p>
              <a:pPr algn="l" eaLnBrk="0" fontAlgn="base" hangingPunct="0">
                <a:lnSpc>
                  <a:spcPct val="150000"/>
                </a:lnSpc>
                <a:spcBef>
                  <a:spcPct val="0"/>
                </a:spcBef>
                <a:spcAft>
                  <a:spcPct val="0"/>
                </a:spcAft>
                <a:buFontTx/>
                <a:buNone/>
              </a:pPr>
              <a:r>
                <a:rPr lang="vi-VN" altLang="en-US" sz="2800" dirty="0">
                  <a:solidFill>
                    <a:srgbClr val="FF0000"/>
                  </a:solidFill>
                  <a:latin typeface="Arial" panose="020B0604020202020204" pitchFamily="34" charset="0"/>
                  <a:ea typeface="Yu Mincho" panose="02020400000000000000" pitchFamily="18" charset="-128"/>
                  <a:cs typeface="Arial" panose="020B0604020202020204" pitchFamily="34" charset="0"/>
                </a:rPr>
                <a:t>旅行に行く</a:t>
              </a:r>
              <a:r>
                <a:rPr lang="vi-VN" altLang="en-US" sz="2800" dirty="0">
                  <a:latin typeface="Arial" panose="020B0604020202020204" pitchFamily="34" charset="0"/>
                  <a:ea typeface="Yu Mincho" panose="02020400000000000000" pitchFamily="18" charset="-128"/>
                  <a:cs typeface="Arial" panose="020B0604020202020204" pitchFamily="34" charset="0"/>
                </a:rPr>
                <a:t>ために、アルバイトをしています。</a:t>
              </a:r>
            </a:p>
          </p:txBody>
        </p:sp>
        <p:pic>
          <p:nvPicPr>
            <p:cNvPr id="10" name="Picture 9">
              <a:extLst>
                <a:ext uri="{FF2B5EF4-FFF2-40B4-BE49-F238E27FC236}">
                  <a16:creationId xmlns:a16="http://schemas.microsoft.com/office/drawing/2014/main" id="{C85B2794-FA44-0549-A330-12001D2C22CE}"/>
                </a:ext>
              </a:extLst>
            </p:cNvPr>
            <p:cNvPicPr>
              <a:picLocks noChangeAspect="1"/>
            </p:cNvPicPr>
            <p:nvPr/>
          </p:nvPicPr>
          <p:blipFill>
            <a:blip r:embed="rId6"/>
            <a:stretch>
              <a:fillRect/>
            </a:stretch>
          </p:blipFill>
          <p:spPr>
            <a:xfrm>
              <a:off x="8385718" y="1674729"/>
              <a:ext cx="3660074" cy="2107580"/>
            </a:xfrm>
            <a:prstGeom prst="rect">
              <a:avLst/>
            </a:prstGeom>
          </p:spPr>
        </p:pic>
      </p:grpSp>
      <p:grpSp>
        <p:nvGrpSpPr>
          <p:cNvPr id="5" name="Group 4">
            <a:extLst>
              <a:ext uri="{FF2B5EF4-FFF2-40B4-BE49-F238E27FC236}">
                <a16:creationId xmlns:a16="http://schemas.microsoft.com/office/drawing/2014/main" id="{7EB08D62-AA29-A34B-88D9-C3D4FA4057A9}"/>
              </a:ext>
            </a:extLst>
          </p:cNvPr>
          <p:cNvGrpSpPr/>
          <p:nvPr/>
        </p:nvGrpSpPr>
        <p:grpSpPr>
          <a:xfrm>
            <a:off x="683754" y="4536998"/>
            <a:ext cx="11362037" cy="2353063"/>
            <a:chOff x="683754" y="4536998"/>
            <a:chExt cx="11362037" cy="2353063"/>
          </a:xfrm>
        </p:grpSpPr>
        <p:sp>
          <p:nvSpPr>
            <p:cNvPr id="14" name="Rectangle 13">
              <a:extLst>
                <a:ext uri="{FF2B5EF4-FFF2-40B4-BE49-F238E27FC236}">
                  <a16:creationId xmlns:a16="http://schemas.microsoft.com/office/drawing/2014/main" id="{554B3F64-D56E-F647-99CB-51EFA8D8A05B}"/>
                </a:ext>
              </a:extLst>
            </p:cNvPr>
            <p:cNvSpPr/>
            <p:nvPr/>
          </p:nvSpPr>
          <p:spPr>
            <a:xfrm>
              <a:off x="683754" y="5747504"/>
              <a:ext cx="6096000" cy="1142557"/>
            </a:xfrm>
            <a:prstGeom prst="rect">
              <a:avLst/>
            </a:prstGeom>
          </p:spPr>
          <p:txBody>
            <a:bodyPr>
              <a:spAutoFit/>
            </a:bodyPr>
            <a:lstStyle/>
            <a:p>
              <a:pPr lvl="0" eaLnBrk="0" fontAlgn="base" hangingPunct="0">
                <a:lnSpc>
                  <a:spcPct val="150000"/>
                </a:lnSpc>
                <a:spcBef>
                  <a:spcPct val="0"/>
                </a:spcBef>
                <a:spcAft>
                  <a:spcPct val="0"/>
                </a:spcAft>
              </a:pPr>
              <a:r>
                <a:rPr lang="vi-VN" altLang="en-US" sz="2400" dirty="0">
                  <a:latin typeface="Arial" panose="020B0604020202020204" pitchFamily="34" charset="0"/>
                  <a:ea typeface="Yu Mincho" panose="02020400000000000000" pitchFamily="18" charset="-128"/>
                  <a:cs typeface="Arial" panose="020B0604020202020204" pitchFamily="34" charset="0"/>
                </a:rPr>
                <a:t>Vì</a:t>
              </a:r>
              <a:r>
                <a:rPr lang="ja-JP" altLang="en-US" sz="2400">
                  <a:latin typeface="Arial" panose="020B0604020202020204" pitchFamily="34" charset="0"/>
                  <a:ea typeface="Yu Mincho" panose="02020400000000000000" pitchFamily="18" charset="-128"/>
                  <a:cs typeface="Arial" panose="020B0604020202020204" pitchFamily="34" charset="0"/>
                </a:rPr>
                <a:t> </a:t>
              </a:r>
              <a:r>
                <a:rPr lang="vi-VN" altLang="en-US" sz="2400" dirty="0">
                  <a:latin typeface="Arial" panose="020B0604020202020204" pitchFamily="34" charset="0"/>
                  <a:ea typeface="Yu Mincho" panose="02020400000000000000" pitchFamily="18" charset="-128"/>
                  <a:cs typeface="Arial" panose="020B0604020202020204" pitchFamily="34" charset="0"/>
                </a:rPr>
                <a:t>sức khoẻ, mỗi ngày tôi chạy bộ.</a:t>
              </a:r>
            </a:p>
            <a:p>
              <a:pPr lvl="0" eaLnBrk="0" fontAlgn="base" hangingPunct="0">
                <a:lnSpc>
                  <a:spcPct val="150000"/>
                </a:lnSpc>
                <a:spcBef>
                  <a:spcPct val="0"/>
                </a:spcBef>
                <a:spcAft>
                  <a:spcPct val="0"/>
                </a:spcAft>
              </a:pPr>
              <a:r>
                <a:rPr lang="vi-VN" altLang="en-US" sz="2400" dirty="0">
                  <a:solidFill>
                    <a:srgbClr val="FF0000"/>
                  </a:solidFill>
                  <a:latin typeface="Arial" panose="020B0604020202020204" pitchFamily="34" charset="0"/>
                  <a:ea typeface="Yu Mincho" panose="02020400000000000000" pitchFamily="18" charset="-128"/>
                  <a:cs typeface="Arial" panose="020B0604020202020204" pitchFamily="34" charset="0"/>
                </a:rPr>
                <a:t>健康のために、</a:t>
              </a:r>
              <a:r>
                <a:rPr lang="vi-VN" altLang="en-US" sz="2400" dirty="0">
                  <a:latin typeface="Arial" panose="020B0604020202020204" pitchFamily="34" charset="0"/>
                  <a:ea typeface="Yu Mincho" panose="02020400000000000000" pitchFamily="18" charset="-128"/>
                  <a:cs typeface="Arial" panose="020B0604020202020204" pitchFamily="34" charset="0"/>
                </a:rPr>
                <a:t>毎日走っています</a:t>
              </a:r>
              <a:endParaRPr lang="en-US" sz="2400"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99F00740-F98D-EE43-B30E-DA03B10C1BE7}"/>
                </a:ext>
              </a:extLst>
            </p:cNvPr>
            <p:cNvPicPr>
              <a:picLocks noChangeAspect="1"/>
            </p:cNvPicPr>
            <p:nvPr/>
          </p:nvPicPr>
          <p:blipFill>
            <a:blip r:embed="rId7"/>
            <a:stretch>
              <a:fillRect/>
            </a:stretch>
          </p:blipFill>
          <p:spPr>
            <a:xfrm>
              <a:off x="8207298" y="4536998"/>
              <a:ext cx="3838493" cy="2231481"/>
            </a:xfrm>
            <a:prstGeom prst="rect">
              <a:avLst/>
            </a:prstGeom>
          </p:spPr>
        </p:pic>
      </p:grpSp>
      <p:grpSp>
        <p:nvGrpSpPr>
          <p:cNvPr id="3" name="Group 2">
            <a:extLst>
              <a:ext uri="{FF2B5EF4-FFF2-40B4-BE49-F238E27FC236}">
                <a16:creationId xmlns:a16="http://schemas.microsoft.com/office/drawing/2014/main" id="{3EA9DFAF-9127-494D-96DA-B1B1B7429208}"/>
              </a:ext>
            </a:extLst>
          </p:cNvPr>
          <p:cNvGrpSpPr/>
          <p:nvPr/>
        </p:nvGrpSpPr>
        <p:grpSpPr>
          <a:xfrm>
            <a:off x="334079" y="3429000"/>
            <a:ext cx="9205211" cy="2231481"/>
            <a:chOff x="334079" y="3429000"/>
            <a:chExt cx="9205211" cy="2231481"/>
          </a:xfrm>
        </p:grpSpPr>
        <p:pic>
          <p:nvPicPr>
            <p:cNvPr id="15" name="Picture 14">
              <a:extLst>
                <a:ext uri="{FF2B5EF4-FFF2-40B4-BE49-F238E27FC236}">
                  <a16:creationId xmlns:a16="http://schemas.microsoft.com/office/drawing/2014/main" id="{5936AE6C-F2D4-2F4C-BB2E-B1AC119A782C}"/>
                </a:ext>
              </a:extLst>
            </p:cNvPr>
            <p:cNvPicPr>
              <a:picLocks noChangeAspect="1"/>
            </p:cNvPicPr>
            <p:nvPr/>
          </p:nvPicPr>
          <p:blipFill>
            <a:blip r:embed="rId8"/>
            <a:stretch>
              <a:fillRect/>
            </a:stretch>
          </p:blipFill>
          <p:spPr>
            <a:xfrm>
              <a:off x="334079" y="3429000"/>
              <a:ext cx="2933228" cy="2231481"/>
            </a:xfrm>
            <a:prstGeom prst="rect">
              <a:avLst/>
            </a:prstGeom>
          </p:spPr>
        </p:pic>
        <p:sp>
          <p:nvSpPr>
            <p:cNvPr id="2" name="Rectangle 1">
              <a:extLst>
                <a:ext uri="{FF2B5EF4-FFF2-40B4-BE49-F238E27FC236}">
                  <a16:creationId xmlns:a16="http://schemas.microsoft.com/office/drawing/2014/main" id="{600E578B-DF09-334A-B4BB-8BEC94AAAEB3}"/>
                </a:ext>
              </a:extLst>
            </p:cNvPr>
            <p:cNvSpPr/>
            <p:nvPr/>
          </p:nvSpPr>
          <p:spPr>
            <a:xfrm>
              <a:off x="3443290" y="3702642"/>
              <a:ext cx="6096000" cy="1142557"/>
            </a:xfrm>
            <a:prstGeom prst="rect">
              <a:avLst/>
            </a:prstGeom>
          </p:spPr>
          <p:txBody>
            <a:bodyPr>
              <a:spAutoFit/>
            </a:bodyPr>
            <a:lstStyle/>
            <a:p>
              <a:pPr lvl="0" eaLnBrk="0" fontAlgn="base" hangingPunct="0">
                <a:lnSpc>
                  <a:spcPct val="150000"/>
                </a:lnSpc>
                <a:spcBef>
                  <a:spcPct val="0"/>
                </a:spcBef>
                <a:spcAft>
                  <a:spcPct val="0"/>
                </a:spcAft>
              </a:pPr>
              <a:r>
                <a:rPr lang="vi-VN" altLang="en-US" sz="2400" dirty="0">
                  <a:latin typeface="Calibri" panose="020F0502020204030204" pitchFamily="34" charset="0"/>
                  <a:ea typeface="Yu Mincho" panose="02020400000000000000" pitchFamily="18" charset="-128"/>
                  <a:cs typeface="Times New Roman" panose="02020603050405020304" pitchFamily="18" charset="0"/>
                </a:rPr>
                <a:t>Để cho việc chuyển nhà, tôi mượn chiếc xe ô tô.</a:t>
              </a:r>
            </a:p>
            <a:p>
              <a:pPr lvl="0" eaLnBrk="0" fontAlgn="base" hangingPunct="0">
                <a:lnSpc>
                  <a:spcPct val="150000"/>
                </a:lnSpc>
                <a:spcBef>
                  <a:spcPct val="0"/>
                </a:spcBef>
                <a:spcAft>
                  <a:spcPct val="0"/>
                </a:spcAft>
              </a:pPr>
              <a:r>
                <a:rPr lang="vi-VN" altLang="en-US" sz="2400" dirty="0">
                  <a:solidFill>
                    <a:srgbClr val="FF0000"/>
                  </a:solidFill>
                  <a:latin typeface="Calibri" panose="020F0502020204030204" pitchFamily="34" charset="0"/>
                  <a:ea typeface="Yu Mincho" panose="02020400000000000000" pitchFamily="18" charset="-128"/>
                  <a:cs typeface="Times New Roman" panose="02020603050405020304" pitchFamily="18" charset="0"/>
                </a:rPr>
                <a:t>引越しの　ために、</a:t>
              </a:r>
              <a:r>
                <a:rPr lang="vi-VN" altLang="en-US" sz="2400" dirty="0">
                  <a:latin typeface="Calibri" panose="020F0502020204030204" pitchFamily="34" charset="0"/>
                  <a:ea typeface="Yu Mincho" panose="02020400000000000000" pitchFamily="18" charset="-128"/>
                  <a:cs typeface="Times New Roman" panose="02020603050405020304" pitchFamily="18" charset="0"/>
                </a:rPr>
                <a:t>車を借ります。</a:t>
              </a:r>
              <a:endParaRPr lang="vi-VN" altLang="en-US" sz="2400" dirty="0"/>
            </a:p>
          </p:txBody>
        </p:sp>
      </p:grpSp>
    </p:spTree>
    <p:extLst>
      <p:ext uri="{BB962C8B-B14F-4D97-AF65-F5344CB8AC3E}">
        <p14:creationId xmlns:p14="http://schemas.microsoft.com/office/powerpoint/2010/main" val="32101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1230</Words>
  <Application>Microsoft Macintosh PowerPoint</Application>
  <PresentationFormat>Widescreen</PresentationFormat>
  <Paragraphs>173</Paragraphs>
  <Slides>23</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HGSeikaishotaiPRO</vt:lpstr>
      <vt:lpstr>NtMotoyaKyotai</vt:lpstr>
      <vt:lpstr>Yu Mincho</vt:lpstr>
      <vt:lpstr>Arial</vt:lpstr>
      <vt:lpstr>Calibri</vt:lpstr>
      <vt:lpstr>Calibri Light</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36</cp:revision>
  <dcterms:created xsi:type="dcterms:W3CDTF">2021-07-26T16:18:18Z</dcterms:created>
  <dcterms:modified xsi:type="dcterms:W3CDTF">2021-07-30T15:34:39Z</dcterms:modified>
</cp:coreProperties>
</file>